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349" r:id="rId2"/>
    <p:sldId id="351" r:id="rId3"/>
    <p:sldId id="340" r:id="rId4"/>
    <p:sldId id="341" r:id="rId5"/>
    <p:sldId id="342" r:id="rId6"/>
    <p:sldId id="343" r:id="rId7"/>
    <p:sldId id="344" r:id="rId8"/>
    <p:sldId id="345" r:id="rId9"/>
    <p:sldId id="348"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unnar Große Hovest" initials="GGH"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85166" autoAdjust="0"/>
  </p:normalViewPr>
  <p:slideViewPr>
    <p:cSldViewPr snapToObjects="1">
      <p:cViewPr>
        <p:scale>
          <a:sx n="75" d="100"/>
          <a:sy n="75" d="100"/>
        </p:scale>
        <p:origin x="-1560" y="-176"/>
      </p:cViewPr>
      <p:guideLst>
        <p:guide orient="horz" pos="799"/>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commentAuthors" Target="commentAuthors.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DAAA78-E785-44B6-AE65-E7B9048B844C}" type="datetimeFigureOut">
              <a:rPr lang="en-GB" smtClean="0"/>
              <a:pPr/>
              <a:t>08/04/15</a:t>
            </a:fld>
            <a:endParaRPr lang="en-GB"/>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4BF071-7576-40B2-BE8C-81BE515D7A6B}" type="slidenum">
              <a:rPr lang="en-GB" smtClean="0"/>
              <a:pPr/>
              <a:t>‹#›</a:t>
            </a:fld>
            <a:endParaRPr lang="en-GB"/>
          </a:p>
        </p:txBody>
      </p:sp>
    </p:spTree>
    <p:extLst>
      <p:ext uri="{BB962C8B-B14F-4D97-AF65-F5344CB8AC3E}">
        <p14:creationId xmlns:p14="http://schemas.microsoft.com/office/powerpoint/2010/main" val="2705930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hteck 6"/>
          <p:cNvSpPr/>
          <p:nvPr userDrawn="1"/>
        </p:nvSpPr>
        <p:spPr>
          <a:xfrm>
            <a:off x="-7280" y="248"/>
            <a:ext cx="9158560" cy="6858000"/>
          </a:xfrm>
          <a:prstGeom prst="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GB"/>
          </a:p>
        </p:txBody>
      </p:sp>
      <p:pic>
        <p:nvPicPr>
          <p:cNvPr id="2051"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00218" y="-760301"/>
            <a:ext cx="5919787" cy="573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fld id="{C8494317-B68E-2848-973F-665EB0157B76}" type="datetimeFigureOut">
              <a:rPr lang="en-GB" noProof="0" smtClean="0"/>
              <a:pPr/>
              <a:t>08/04/15</a:t>
            </a:fld>
            <a:endParaRPr lang="en-GB" noProof="0" dirty="0"/>
          </a:p>
        </p:txBody>
      </p:sp>
      <p:sp>
        <p:nvSpPr>
          <p:cNvPr id="5" name="Footer Placeholder 4"/>
          <p:cNvSpPr>
            <a:spLocks noGrp="1"/>
          </p:cNvSpPr>
          <p:nvPr>
            <p:ph type="ftr" sz="quarter" idx="11"/>
          </p:nvPr>
        </p:nvSpPr>
        <p:spPr/>
        <p:txBody>
          <a:bodyPr/>
          <a:lstStyle/>
          <a:p>
            <a:endParaRPr lang="en-GB" noProof="0" dirty="0"/>
          </a:p>
        </p:txBody>
      </p:sp>
      <p:sp>
        <p:nvSpPr>
          <p:cNvPr id="6" name="Slide Number Placeholder 5"/>
          <p:cNvSpPr>
            <a:spLocks noGrp="1"/>
          </p:cNvSpPr>
          <p:nvPr>
            <p:ph type="sldNum" sz="quarter" idx="12"/>
          </p:nvPr>
        </p:nvSpPr>
        <p:spPr/>
        <p:txBody>
          <a:bodyPr/>
          <a:lstStyle/>
          <a:p>
            <a:fld id="{08E6D875-7657-4D45-A526-A1588F6C5E7B}" type="slidenum">
              <a:rPr lang="en-GB" noProof="0" smtClean="0"/>
              <a:pPr/>
              <a:t>‹#›</a:t>
            </a:fld>
            <a:endParaRPr lang="en-GB" noProof="0" dirty="0"/>
          </a:p>
        </p:txBody>
      </p:sp>
      <p:pic>
        <p:nvPicPr>
          <p:cNvPr id="2050"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16123" y="5595560"/>
            <a:ext cx="3316287"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323528" y="3501008"/>
            <a:ext cx="4827136" cy="1944216"/>
          </a:xfrm>
        </p:spPr>
        <p:txBody>
          <a:bodyPr>
            <a:noAutofit/>
          </a:bodyPr>
          <a:lstStyle>
            <a:lvl1pPr algn="l">
              <a:defRPr sz="2900" b="1"/>
            </a:lvl1pPr>
          </a:lstStyle>
          <a:p>
            <a:r>
              <a:rPr lang="es-ES" noProof="0" smtClean="0"/>
              <a:t>Haga clic para modificar el estilo de título del patrón</a:t>
            </a:r>
            <a:endParaRPr lang="en-GB" noProof="0" dirty="0"/>
          </a:p>
        </p:txBody>
      </p:sp>
      <p:sp>
        <p:nvSpPr>
          <p:cNvPr id="3" name="Subtitle 2"/>
          <p:cNvSpPr>
            <a:spLocks noGrp="1"/>
          </p:cNvSpPr>
          <p:nvPr>
            <p:ph type="subTitle" idx="1"/>
          </p:nvPr>
        </p:nvSpPr>
        <p:spPr>
          <a:xfrm>
            <a:off x="5491069" y="4869160"/>
            <a:ext cx="3195731" cy="1126234"/>
          </a:xfrm>
        </p:spPr>
        <p:txBody>
          <a:bodyPr anchor="ctr" anchorCtr="0">
            <a:normAutofit/>
          </a:bodyPr>
          <a:lstStyle>
            <a:lvl1pPr marL="0" indent="0" algn="r">
              <a:buNone/>
              <a:defRPr sz="1900">
                <a:solidFill>
                  <a:schemeClr val="tx1">
                    <a:lumMod val="85000"/>
                    <a:lumOff val="1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noProof="0" smtClean="0"/>
              <a:t>Haga clic para modificar el estilo de subtítulo del patrón</a:t>
            </a:r>
            <a:endParaRPr lang="en-GB"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592834" y="242352"/>
            <a:ext cx="6941745" cy="661644"/>
          </a:xfrm>
        </p:spPr>
        <p:txBody>
          <a:bodyPr>
            <a:noAutofit/>
          </a:bodyPr>
          <a:lstStyle>
            <a:lvl1pPr algn="l">
              <a:defRPr sz="2800" b="0"/>
            </a:lvl1pPr>
          </a:lstStyle>
          <a:p>
            <a:r>
              <a:rPr lang="es-ES" noProof="0" smtClean="0"/>
              <a:t>Haga clic para modificar el estilo de título del patrón</a:t>
            </a:r>
            <a:endParaRPr lang="en-GB" noProof="0" dirty="0"/>
          </a:p>
        </p:txBody>
      </p:sp>
      <p:sp>
        <p:nvSpPr>
          <p:cNvPr id="4" name="Date Placeholder 3"/>
          <p:cNvSpPr>
            <a:spLocks noGrp="1"/>
          </p:cNvSpPr>
          <p:nvPr>
            <p:ph type="dt" sz="half" idx="10"/>
          </p:nvPr>
        </p:nvSpPr>
        <p:spPr/>
        <p:txBody>
          <a:bodyPr/>
          <a:lstStyle/>
          <a:p>
            <a:fld id="{C8494317-B68E-2848-973F-665EB0157B76}" type="datetimeFigureOut">
              <a:rPr lang="en-GB" noProof="0" smtClean="0"/>
              <a:pPr/>
              <a:t>08/04/15</a:t>
            </a:fld>
            <a:endParaRPr lang="en-GB" noProof="0" dirty="0"/>
          </a:p>
        </p:txBody>
      </p:sp>
      <p:sp>
        <p:nvSpPr>
          <p:cNvPr id="5" name="Footer Placeholder 4"/>
          <p:cNvSpPr>
            <a:spLocks noGrp="1"/>
          </p:cNvSpPr>
          <p:nvPr>
            <p:ph type="ftr" sz="quarter" idx="11"/>
          </p:nvPr>
        </p:nvSpPr>
        <p:spPr/>
        <p:txBody>
          <a:bodyPr/>
          <a:lstStyle/>
          <a:p>
            <a:endParaRPr lang="en-GB" noProof="0" dirty="0"/>
          </a:p>
        </p:txBody>
      </p:sp>
      <p:sp>
        <p:nvSpPr>
          <p:cNvPr id="6" name="Slide Number Placeholder 5"/>
          <p:cNvSpPr>
            <a:spLocks noGrp="1"/>
          </p:cNvSpPr>
          <p:nvPr>
            <p:ph type="sldNum" sz="quarter" idx="12"/>
          </p:nvPr>
        </p:nvSpPr>
        <p:spPr/>
        <p:txBody>
          <a:bodyPr/>
          <a:lstStyle/>
          <a:p>
            <a:fld id="{08E6D875-7657-4D45-A526-A1588F6C5E7B}" type="slidenum">
              <a:rPr lang="en-GB" noProof="0" smtClean="0"/>
              <a:pPr/>
              <a:t>‹#›</a:t>
            </a:fld>
            <a:endParaRPr lang="en-GB" noProof="0" dirty="0"/>
          </a:p>
        </p:txBody>
      </p:sp>
      <p:sp>
        <p:nvSpPr>
          <p:cNvPr id="3" name="Content Placeholder 2"/>
          <p:cNvSpPr>
            <a:spLocks noGrp="1"/>
          </p:cNvSpPr>
          <p:nvPr>
            <p:ph idx="1"/>
          </p:nvPr>
        </p:nvSpPr>
        <p:spPr>
          <a:xfrm>
            <a:off x="457200" y="1268413"/>
            <a:ext cx="8229600" cy="4752875"/>
          </a:xfrm>
        </p:spPr>
        <p:txBody>
          <a:bodyPr/>
          <a:lstStyle>
            <a:lvl1pPr>
              <a:defRPr sz="2400"/>
            </a:lvl1pPr>
            <a:lvl2pPr>
              <a:defRPr sz="2000"/>
            </a:lvl2pPr>
            <a:lvl3pPr>
              <a:defRPr sz="1800"/>
            </a:lvl3pPr>
            <a:lvl4pPr>
              <a:defRPr sz="1600"/>
            </a:lvl4pPr>
            <a:lvl5pPr>
              <a:defRPr sz="1400"/>
            </a:lvl5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268760"/>
            <a:ext cx="4038600" cy="4525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
        <p:nvSpPr>
          <p:cNvPr id="4" name="Content Placeholder 3"/>
          <p:cNvSpPr>
            <a:spLocks noGrp="1"/>
          </p:cNvSpPr>
          <p:nvPr>
            <p:ph sz="half" idx="2"/>
          </p:nvPr>
        </p:nvSpPr>
        <p:spPr>
          <a:xfrm>
            <a:off x="4648200" y="1268760"/>
            <a:ext cx="4038600" cy="4525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
        <p:nvSpPr>
          <p:cNvPr id="5" name="Date Placeholder 4"/>
          <p:cNvSpPr>
            <a:spLocks noGrp="1"/>
          </p:cNvSpPr>
          <p:nvPr>
            <p:ph type="dt" sz="half" idx="10"/>
          </p:nvPr>
        </p:nvSpPr>
        <p:spPr/>
        <p:txBody>
          <a:bodyPr/>
          <a:lstStyle/>
          <a:p>
            <a:fld id="{C8494317-B68E-2848-973F-665EB0157B76}" type="datetimeFigureOut">
              <a:rPr lang="en-GB" noProof="0" smtClean="0"/>
              <a:pPr/>
              <a:t>08/04/15</a:t>
            </a:fld>
            <a:endParaRPr lang="en-GB" noProof="0" dirty="0"/>
          </a:p>
        </p:txBody>
      </p:sp>
      <p:sp>
        <p:nvSpPr>
          <p:cNvPr id="6" name="Footer Placeholder 5"/>
          <p:cNvSpPr>
            <a:spLocks noGrp="1"/>
          </p:cNvSpPr>
          <p:nvPr>
            <p:ph type="ftr" sz="quarter" idx="11"/>
          </p:nvPr>
        </p:nvSpPr>
        <p:spPr/>
        <p:txBody>
          <a:bodyPr/>
          <a:lstStyle/>
          <a:p>
            <a:endParaRPr lang="en-GB" noProof="0" dirty="0"/>
          </a:p>
        </p:txBody>
      </p:sp>
      <p:sp>
        <p:nvSpPr>
          <p:cNvPr id="7" name="Slide Number Placeholder 6"/>
          <p:cNvSpPr>
            <a:spLocks noGrp="1"/>
          </p:cNvSpPr>
          <p:nvPr>
            <p:ph type="sldNum" sz="quarter" idx="12"/>
          </p:nvPr>
        </p:nvSpPr>
        <p:spPr/>
        <p:txBody>
          <a:bodyPr/>
          <a:lstStyle/>
          <a:p>
            <a:fld id="{08E6D875-7657-4D45-A526-A1588F6C5E7B}" type="slidenum">
              <a:rPr lang="en-GB" noProof="0" smtClean="0"/>
              <a:pPr/>
              <a:t>‹#›</a:t>
            </a:fld>
            <a:endParaRPr lang="en-GB" noProof="0" dirty="0"/>
          </a:p>
        </p:txBody>
      </p:sp>
      <p:sp>
        <p:nvSpPr>
          <p:cNvPr id="8" name="Title 1"/>
          <p:cNvSpPr>
            <a:spLocks noGrp="1"/>
          </p:cNvSpPr>
          <p:nvPr>
            <p:ph type="title"/>
          </p:nvPr>
        </p:nvSpPr>
        <p:spPr>
          <a:xfrm>
            <a:off x="1592834" y="242352"/>
            <a:ext cx="6941745" cy="661644"/>
          </a:xfrm>
        </p:spPr>
        <p:txBody>
          <a:bodyPr>
            <a:noAutofit/>
          </a:bodyPr>
          <a:lstStyle>
            <a:lvl1pPr algn="l">
              <a:defRPr sz="2800" b="0"/>
            </a:lvl1pPr>
          </a:lstStyle>
          <a:p>
            <a:r>
              <a:rPr lang="es-ES" noProof="0" smtClean="0"/>
              <a:t>Haga clic para modificar el estilo de título del patrón</a:t>
            </a:r>
            <a:endParaRPr lang="en-GB" noProof="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68760"/>
            <a:ext cx="4040188"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noProof="0" smtClean="0"/>
              <a:t>Haga clic para modificar el estilo de texto del patrón</a:t>
            </a:r>
          </a:p>
        </p:txBody>
      </p:sp>
      <p:sp>
        <p:nvSpPr>
          <p:cNvPr id="4" name="Content Placeholder 3"/>
          <p:cNvSpPr>
            <a:spLocks noGrp="1"/>
          </p:cNvSpPr>
          <p:nvPr>
            <p:ph sz="half" idx="2"/>
          </p:nvPr>
        </p:nvSpPr>
        <p:spPr>
          <a:xfrm>
            <a:off x="457200" y="1908522"/>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
        <p:nvSpPr>
          <p:cNvPr id="5" name="Text Placeholder 4"/>
          <p:cNvSpPr>
            <a:spLocks noGrp="1"/>
          </p:cNvSpPr>
          <p:nvPr>
            <p:ph type="body" sz="quarter" idx="3"/>
          </p:nvPr>
        </p:nvSpPr>
        <p:spPr>
          <a:xfrm>
            <a:off x="4645025" y="1268760"/>
            <a:ext cx="4041775"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noProof="0" smtClean="0"/>
              <a:t>Haga clic para modificar el estilo de texto del patrón</a:t>
            </a:r>
          </a:p>
        </p:txBody>
      </p:sp>
      <p:sp>
        <p:nvSpPr>
          <p:cNvPr id="6" name="Content Placeholder 5"/>
          <p:cNvSpPr>
            <a:spLocks noGrp="1"/>
          </p:cNvSpPr>
          <p:nvPr>
            <p:ph sz="quarter" idx="4"/>
          </p:nvPr>
        </p:nvSpPr>
        <p:spPr>
          <a:xfrm>
            <a:off x="4645025" y="1908522"/>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
        <p:nvSpPr>
          <p:cNvPr id="7" name="Date Placeholder 6"/>
          <p:cNvSpPr>
            <a:spLocks noGrp="1"/>
          </p:cNvSpPr>
          <p:nvPr>
            <p:ph type="dt" sz="half" idx="10"/>
          </p:nvPr>
        </p:nvSpPr>
        <p:spPr/>
        <p:txBody>
          <a:bodyPr/>
          <a:lstStyle/>
          <a:p>
            <a:fld id="{C8494317-B68E-2848-973F-665EB0157B76}" type="datetimeFigureOut">
              <a:rPr lang="en-GB" noProof="0" smtClean="0"/>
              <a:pPr/>
              <a:t>08/04/15</a:t>
            </a:fld>
            <a:endParaRPr lang="en-GB" noProof="0" dirty="0"/>
          </a:p>
        </p:txBody>
      </p:sp>
      <p:sp>
        <p:nvSpPr>
          <p:cNvPr id="8" name="Footer Placeholder 7"/>
          <p:cNvSpPr>
            <a:spLocks noGrp="1"/>
          </p:cNvSpPr>
          <p:nvPr>
            <p:ph type="ftr" sz="quarter" idx="11"/>
          </p:nvPr>
        </p:nvSpPr>
        <p:spPr/>
        <p:txBody>
          <a:bodyPr/>
          <a:lstStyle/>
          <a:p>
            <a:endParaRPr lang="en-GB" noProof="0" dirty="0"/>
          </a:p>
        </p:txBody>
      </p:sp>
      <p:sp>
        <p:nvSpPr>
          <p:cNvPr id="9" name="Slide Number Placeholder 8"/>
          <p:cNvSpPr>
            <a:spLocks noGrp="1"/>
          </p:cNvSpPr>
          <p:nvPr>
            <p:ph type="sldNum" sz="quarter" idx="12"/>
          </p:nvPr>
        </p:nvSpPr>
        <p:spPr/>
        <p:txBody>
          <a:bodyPr/>
          <a:lstStyle/>
          <a:p>
            <a:fld id="{08E6D875-7657-4D45-A526-A1588F6C5E7B}" type="slidenum">
              <a:rPr lang="en-GB" noProof="0" smtClean="0"/>
              <a:pPr/>
              <a:t>‹#›</a:t>
            </a:fld>
            <a:endParaRPr lang="en-GB" noProof="0" dirty="0"/>
          </a:p>
        </p:txBody>
      </p:sp>
      <p:sp>
        <p:nvSpPr>
          <p:cNvPr id="11" name="Title 1"/>
          <p:cNvSpPr>
            <a:spLocks noGrp="1"/>
          </p:cNvSpPr>
          <p:nvPr>
            <p:ph type="title"/>
          </p:nvPr>
        </p:nvSpPr>
        <p:spPr>
          <a:xfrm>
            <a:off x="1592834" y="242352"/>
            <a:ext cx="6941745" cy="661644"/>
          </a:xfrm>
        </p:spPr>
        <p:txBody>
          <a:bodyPr>
            <a:noAutofit/>
          </a:bodyPr>
          <a:lstStyle>
            <a:lvl1pPr algn="l">
              <a:defRPr sz="2800" b="0"/>
            </a:lvl1pPr>
          </a:lstStyle>
          <a:p>
            <a:r>
              <a:rPr lang="es-ES" noProof="0" smtClean="0"/>
              <a:t>Haga clic para modificar el estilo de título del patrón</a:t>
            </a:r>
            <a:endParaRPr lang="en-GB" noProof="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8494317-B68E-2848-973F-665EB0157B76}" type="datetimeFigureOut">
              <a:rPr lang="en-GB" noProof="0" smtClean="0"/>
              <a:pPr/>
              <a:t>08/04/15</a:t>
            </a:fld>
            <a:endParaRPr lang="en-GB" noProof="0" dirty="0"/>
          </a:p>
        </p:txBody>
      </p:sp>
      <p:sp>
        <p:nvSpPr>
          <p:cNvPr id="4" name="Footer Placeholder 3"/>
          <p:cNvSpPr>
            <a:spLocks noGrp="1"/>
          </p:cNvSpPr>
          <p:nvPr>
            <p:ph type="ftr" sz="quarter" idx="11"/>
          </p:nvPr>
        </p:nvSpPr>
        <p:spPr/>
        <p:txBody>
          <a:bodyPr/>
          <a:lstStyle/>
          <a:p>
            <a:endParaRPr lang="en-GB" noProof="0" dirty="0"/>
          </a:p>
        </p:txBody>
      </p:sp>
      <p:sp>
        <p:nvSpPr>
          <p:cNvPr id="5" name="Slide Number Placeholder 4"/>
          <p:cNvSpPr>
            <a:spLocks noGrp="1"/>
          </p:cNvSpPr>
          <p:nvPr>
            <p:ph type="sldNum" sz="quarter" idx="12"/>
          </p:nvPr>
        </p:nvSpPr>
        <p:spPr/>
        <p:txBody>
          <a:bodyPr/>
          <a:lstStyle/>
          <a:p>
            <a:fld id="{08E6D875-7657-4D45-A526-A1588F6C5E7B}" type="slidenum">
              <a:rPr lang="en-GB" noProof="0" smtClean="0"/>
              <a:pPr/>
              <a:t>‹#›</a:t>
            </a:fld>
            <a:endParaRPr lang="en-GB" noProof="0" dirty="0"/>
          </a:p>
        </p:txBody>
      </p:sp>
      <p:sp>
        <p:nvSpPr>
          <p:cNvPr id="6" name="Title 1"/>
          <p:cNvSpPr>
            <a:spLocks noGrp="1"/>
          </p:cNvSpPr>
          <p:nvPr>
            <p:ph type="title"/>
          </p:nvPr>
        </p:nvSpPr>
        <p:spPr>
          <a:xfrm>
            <a:off x="1592834" y="242352"/>
            <a:ext cx="6941745" cy="661644"/>
          </a:xfrm>
        </p:spPr>
        <p:txBody>
          <a:bodyPr>
            <a:noAutofit/>
          </a:bodyPr>
          <a:lstStyle>
            <a:lvl1pPr algn="l">
              <a:defRPr sz="2800" b="0"/>
            </a:lvl1pPr>
          </a:lstStyle>
          <a:p>
            <a:r>
              <a:rPr lang="es-ES" noProof="0" smtClean="0"/>
              <a:t>Haga clic para modificar el estilo de título del patrón</a:t>
            </a:r>
            <a:endParaRPr lang="en-GB" noProof="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494317-B68E-2848-973F-665EB0157B76}" type="datetimeFigureOut">
              <a:rPr lang="en-GB" noProof="0" smtClean="0"/>
              <a:pPr/>
              <a:t>08/04/15</a:t>
            </a:fld>
            <a:endParaRPr lang="en-GB" noProof="0" dirty="0"/>
          </a:p>
        </p:txBody>
      </p:sp>
      <p:sp>
        <p:nvSpPr>
          <p:cNvPr id="3" name="Footer Placeholder 2"/>
          <p:cNvSpPr>
            <a:spLocks noGrp="1"/>
          </p:cNvSpPr>
          <p:nvPr>
            <p:ph type="ftr" sz="quarter" idx="11"/>
          </p:nvPr>
        </p:nvSpPr>
        <p:spPr/>
        <p:txBody>
          <a:bodyPr/>
          <a:lstStyle/>
          <a:p>
            <a:endParaRPr lang="en-GB" noProof="0" dirty="0"/>
          </a:p>
        </p:txBody>
      </p:sp>
      <p:sp>
        <p:nvSpPr>
          <p:cNvPr id="4" name="Slide Number Placeholder 3"/>
          <p:cNvSpPr>
            <a:spLocks noGrp="1"/>
          </p:cNvSpPr>
          <p:nvPr>
            <p:ph type="sldNum" sz="quarter" idx="12"/>
          </p:nvPr>
        </p:nvSpPr>
        <p:spPr/>
        <p:txBody>
          <a:bodyPr/>
          <a:lstStyle/>
          <a:p>
            <a:fld id="{08E6D875-7657-4D45-A526-A1588F6C5E7B}" type="slidenum">
              <a:rPr lang="en-GB" noProof="0" smtClean="0"/>
              <a:pPr/>
              <a:t>‹#›</a:t>
            </a:fld>
            <a:endParaRPr lang="en-GB"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494317-B68E-2848-973F-665EB0157B76}" type="datetimeFigureOut">
              <a:rPr lang="en-GB" noProof="0" smtClean="0"/>
              <a:pPr/>
              <a:t>08/04/15</a:t>
            </a:fld>
            <a:endParaRPr lang="en-GB" noProof="0" dirty="0"/>
          </a:p>
        </p:txBody>
      </p:sp>
      <p:sp>
        <p:nvSpPr>
          <p:cNvPr id="5" name="Footer Placeholder 4"/>
          <p:cNvSpPr>
            <a:spLocks noGrp="1"/>
          </p:cNvSpPr>
          <p:nvPr>
            <p:ph type="ftr" sz="quarter" idx="3"/>
          </p:nvPr>
        </p:nvSpPr>
        <p:spPr>
          <a:xfrm>
            <a:off x="6552000" y="6356350"/>
            <a:ext cx="213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noProof="0" dirty="0"/>
          </a:p>
        </p:txBody>
      </p:sp>
      <p:sp>
        <p:nvSpPr>
          <p:cNvPr id="6" name="Slide Number Placeholder 5"/>
          <p:cNvSpPr>
            <a:spLocks noGrp="1"/>
          </p:cNvSpPr>
          <p:nvPr>
            <p:ph type="sldNum" sz="quarter" idx="4"/>
          </p:nvPr>
        </p:nvSpPr>
        <p:spPr>
          <a:xfrm>
            <a:off x="3124200" y="6356350"/>
            <a:ext cx="2894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08E6D875-7657-4D45-A526-A1588F6C5E7B}" type="slidenum">
              <a:rPr lang="en-GB" noProof="0" smtClean="0"/>
              <a:pPr/>
              <a:t>‹#›</a:t>
            </a:fld>
            <a:endParaRPr lang="en-GB" noProof="0" dirty="0"/>
          </a:p>
        </p:txBody>
      </p:sp>
      <p:pic>
        <p:nvPicPr>
          <p:cNvPr id="1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9144000" cy="154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16234" y="6056791"/>
            <a:ext cx="2300356" cy="65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Placeholder 2"/>
          <p:cNvSpPr>
            <a:spLocks noGrp="1"/>
          </p:cNvSpPr>
          <p:nvPr>
            <p:ph type="body" idx="1"/>
          </p:nvPr>
        </p:nvSpPr>
        <p:spPr>
          <a:xfrm>
            <a:off x="457200" y="1268414"/>
            <a:ext cx="8229600" cy="485775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Lst>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37.131.251.130:8088/" TargetMode="External"/><Relationship Id="rId4" Type="http://schemas.openxmlformats.org/officeDocument/2006/relationships/hyperlink" Target="http://37.131.251.130:8000/" TargetMode="External"/><Relationship Id="rId5" Type="http://schemas.openxmlformats.org/officeDocument/2006/relationships/hyperlink" Target="http://37.131.251.117:8080/sdi/api/capabilities/" TargetMode="External"/><Relationship Id="rId6" Type="http://schemas.openxmlformats.org/officeDocument/2006/relationships/hyperlink" Target="http://37.131.251.156:8080/AcsiWeb/AcsiEditor.html" TargetMode="External"/><Relationship Id="rId7" Type="http://schemas.openxmlformats.org/officeDocument/2006/relationships/hyperlink" Target="http://auth.ee.fispace.eu:8080/auth" TargetMode="External"/><Relationship Id="rId1" Type="http://schemas.openxmlformats.org/officeDocument/2006/relationships/slideLayout" Target="../slideLayouts/slideLayout2.xml"/><Relationship Id="rId2" Type="http://schemas.openxmlformats.org/officeDocument/2006/relationships/hyperlink" Target="http://37.131.251.117:8080/gui"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hyperlink" Target="http://www.fispace.eu/experimental-environment.html" TargetMode="Externa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bitbucket.org/fispace/demostration-area/wiki/Hom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3528" y="3501008"/>
            <a:ext cx="6768752" cy="1944216"/>
          </a:xfrm>
        </p:spPr>
        <p:txBody>
          <a:bodyPr/>
          <a:lstStyle/>
          <a:p>
            <a:r>
              <a:rPr lang="de-DE" sz="3200" dirty="0" err="1">
                <a:effectLst>
                  <a:outerShdw blurRad="38100" dist="38100" dir="2700000" algn="tl">
                    <a:srgbClr val="000000">
                      <a:alpha val="43137"/>
                    </a:srgbClr>
                  </a:outerShdw>
                </a:effectLst>
              </a:rPr>
              <a:t>Cloud</a:t>
            </a:r>
            <a:r>
              <a:rPr lang="de-DE" sz="3200" dirty="0">
                <a:effectLst>
                  <a:outerShdw blurRad="38100" dist="38100" dir="2700000" algn="tl">
                    <a:srgbClr val="000000">
                      <a:alpha val="43137"/>
                    </a:srgbClr>
                  </a:outerShdw>
                </a:effectLst>
              </a:rPr>
              <a:t> Hosting </a:t>
            </a:r>
            <a:r>
              <a:rPr lang="de-DE" sz="3200" dirty="0" err="1">
                <a:effectLst>
                  <a:outerShdw blurRad="38100" dist="38100" dir="2700000" algn="tl">
                    <a:srgbClr val="000000">
                      <a:alpha val="43137"/>
                    </a:srgbClr>
                  </a:outerShdw>
                </a:effectLst>
              </a:rPr>
              <a:t>and</a:t>
            </a:r>
            <a:r>
              <a:rPr lang="de-DE" sz="3200" dirty="0">
                <a:effectLst>
                  <a:outerShdw blurRad="38100" dist="38100" dir="2700000" algn="tl">
                    <a:srgbClr val="000000">
                      <a:alpha val="43137"/>
                    </a:srgbClr>
                  </a:outerShdw>
                </a:effectLst>
              </a:rPr>
              <a:t> </a:t>
            </a:r>
            <a:r>
              <a:rPr lang="de-DE" sz="3200" dirty="0" err="1">
                <a:effectLst>
                  <a:outerShdw blurRad="38100" dist="38100" dir="2700000" algn="tl">
                    <a:srgbClr val="000000">
                      <a:alpha val="43137"/>
                    </a:srgbClr>
                  </a:outerShdw>
                </a:effectLst>
              </a:rPr>
              <a:t>Experimentation</a:t>
            </a:r>
            <a:r>
              <a:rPr lang="de-DE" sz="3200" dirty="0">
                <a:effectLst>
                  <a:outerShdw blurRad="38100" dist="38100" dir="2700000" algn="tl">
                    <a:srgbClr val="000000">
                      <a:alpha val="43137"/>
                    </a:srgbClr>
                  </a:outerShdw>
                </a:effectLst>
              </a:rPr>
              <a:t> Environment </a:t>
            </a:r>
            <a:br>
              <a:rPr lang="de-DE" sz="3200" dirty="0">
                <a:effectLst>
                  <a:outerShdw blurRad="38100" dist="38100" dir="2700000" algn="tl">
                    <a:srgbClr val="000000">
                      <a:alpha val="43137"/>
                    </a:srgbClr>
                  </a:outerShdw>
                </a:effectLst>
              </a:rPr>
            </a:br>
            <a:r>
              <a:rPr lang="es-ES_tradnl" dirty="0" err="1" smtClean="0"/>
              <a:t>NetFutures</a:t>
            </a:r>
            <a:r>
              <a:rPr lang="es-ES_tradnl" dirty="0" smtClean="0"/>
              <a:t> </a:t>
            </a:r>
            <a:r>
              <a:rPr lang="es-ES_tradnl" dirty="0" smtClean="0"/>
              <a:t>2015</a:t>
            </a:r>
            <a:br>
              <a:rPr lang="es-ES_tradnl" dirty="0" smtClean="0"/>
            </a:br>
            <a:r>
              <a:rPr lang="es-ES_tradnl" dirty="0" err="1" smtClean="0"/>
              <a:t>FIspace</a:t>
            </a:r>
            <a:r>
              <a:rPr lang="es-ES_tradnl" dirty="0" smtClean="0"/>
              <a:t> </a:t>
            </a:r>
            <a:r>
              <a:rPr lang="es-ES_tradnl" dirty="0" err="1" smtClean="0"/>
              <a:t>project</a:t>
            </a:r>
            <a:endParaRPr lang="en-US" dirty="0"/>
          </a:p>
        </p:txBody>
      </p:sp>
      <p:sp>
        <p:nvSpPr>
          <p:cNvPr id="3" name="2 Subtítulo"/>
          <p:cNvSpPr>
            <a:spLocks noGrp="1"/>
          </p:cNvSpPr>
          <p:nvPr>
            <p:ph type="subTitle" idx="1"/>
          </p:nvPr>
        </p:nvSpPr>
        <p:spPr>
          <a:xfrm>
            <a:off x="5220072" y="4725144"/>
            <a:ext cx="3401411" cy="1656184"/>
          </a:xfrm>
        </p:spPr>
        <p:txBody>
          <a:bodyPr>
            <a:normAutofit fontScale="85000" lnSpcReduction="10000"/>
          </a:bodyPr>
          <a:lstStyle/>
          <a:p>
            <a:r>
              <a:rPr lang="es-ES_tradnl" dirty="0" smtClean="0"/>
              <a:t>Javier Romero Negrín</a:t>
            </a:r>
          </a:p>
          <a:p>
            <a:r>
              <a:rPr lang="es-ES_tradnl" dirty="0" smtClean="0"/>
              <a:t>Javier Hitado Simarro</a:t>
            </a:r>
          </a:p>
          <a:p>
            <a:r>
              <a:rPr lang="es-ES_tradnl" dirty="0" smtClean="0"/>
              <a:t>ATOS</a:t>
            </a:r>
          </a:p>
          <a:p>
            <a:endParaRPr lang="es-ES_tradnl" dirty="0"/>
          </a:p>
          <a:p>
            <a:r>
              <a:rPr lang="es-ES_tradnl" dirty="0" err="1" smtClean="0"/>
              <a:t>Serdar</a:t>
            </a:r>
            <a:r>
              <a:rPr lang="es-ES_tradnl" dirty="0" smtClean="0"/>
              <a:t> </a:t>
            </a:r>
            <a:r>
              <a:rPr lang="es-ES_tradnl" dirty="0" err="1" smtClean="0"/>
              <a:t>Arslan</a:t>
            </a:r>
            <a:endParaRPr lang="es-ES_tradnl" dirty="0" smtClean="0"/>
          </a:p>
          <a:p>
            <a:r>
              <a:rPr lang="es-ES_tradnl" dirty="0" err="1" smtClean="0"/>
              <a:t>KoçSistem</a:t>
            </a:r>
            <a:endParaRPr lang="en-US" dirty="0"/>
          </a:p>
        </p:txBody>
      </p:sp>
    </p:spTree>
    <p:extLst>
      <p:ext uri="{BB962C8B-B14F-4D97-AF65-F5344CB8AC3E}">
        <p14:creationId xmlns:p14="http://schemas.microsoft.com/office/powerpoint/2010/main" val="25597884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FIspace</a:t>
            </a:r>
            <a:r>
              <a:rPr lang="de-DE" dirty="0" smtClean="0"/>
              <a:t> Project</a:t>
            </a:r>
            <a:endParaRPr lang="de-DE" dirty="0"/>
          </a:p>
        </p:txBody>
      </p:sp>
      <p:sp>
        <p:nvSpPr>
          <p:cNvPr id="3" name="Inhaltsplatzhalter 2"/>
          <p:cNvSpPr>
            <a:spLocks noGrp="1"/>
          </p:cNvSpPr>
          <p:nvPr>
            <p:ph idx="1"/>
          </p:nvPr>
        </p:nvSpPr>
        <p:spPr/>
        <p:txBody>
          <a:bodyPr anchor="ctr">
            <a:normAutofit/>
          </a:bodyPr>
          <a:lstStyle/>
          <a:p>
            <a:pPr marL="0" indent="0" algn="ctr">
              <a:buNone/>
            </a:pPr>
            <a:r>
              <a:rPr lang="de-DE" sz="2800" dirty="0" smtClean="0">
                <a:effectLst>
                  <a:outerShdw blurRad="38100" dist="38100" dir="2700000" algn="tl">
                    <a:srgbClr val="000000">
                      <a:alpha val="43137"/>
                    </a:srgbClr>
                  </a:outerShdw>
                </a:effectLst>
              </a:rPr>
              <a:t>Cloud Hosting </a:t>
            </a:r>
            <a:r>
              <a:rPr lang="de-DE" sz="2800" dirty="0" err="1" smtClean="0">
                <a:effectLst>
                  <a:outerShdw blurRad="38100" dist="38100" dir="2700000" algn="tl">
                    <a:srgbClr val="000000">
                      <a:alpha val="43137"/>
                    </a:srgbClr>
                  </a:outerShdw>
                </a:effectLst>
              </a:rPr>
              <a:t>and</a:t>
            </a:r>
            <a:r>
              <a:rPr lang="de-DE" sz="2800" dirty="0" smtClean="0">
                <a:effectLst>
                  <a:outerShdw blurRad="38100" dist="38100" dir="2700000" algn="tl">
                    <a:srgbClr val="000000">
                      <a:alpha val="43137"/>
                    </a:srgbClr>
                  </a:outerShdw>
                </a:effectLst>
              </a:rPr>
              <a:t> </a:t>
            </a:r>
            <a:r>
              <a:rPr lang="de-DE" sz="2800" dirty="0" err="1" smtClean="0">
                <a:effectLst>
                  <a:outerShdw blurRad="38100" dist="38100" dir="2700000" algn="tl">
                    <a:srgbClr val="000000">
                      <a:alpha val="43137"/>
                    </a:srgbClr>
                  </a:outerShdw>
                </a:effectLst>
              </a:rPr>
              <a:t>Experimentation</a:t>
            </a:r>
            <a:r>
              <a:rPr lang="de-DE" sz="2800" dirty="0" smtClean="0">
                <a:effectLst>
                  <a:outerShdw blurRad="38100" dist="38100" dir="2700000" algn="tl">
                    <a:srgbClr val="000000">
                      <a:alpha val="43137"/>
                    </a:srgbClr>
                  </a:outerShdw>
                </a:effectLst>
              </a:rPr>
              <a:t> Environment </a:t>
            </a:r>
          </a:p>
        </p:txBody>
      </p:sp>
    </p:spTree>
    <p:extLst>
      <p:ext uri="{BB962C8B-B14F-4D97-AF65-F5344CB8AC3E}">
        <p14:creationId xmlns:p14="http://schemas.microsoft.com/office/powerpoint/2010/main" val="301114866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r>
              <a:rPr lang="en-US" dirty="0"/>
              <a:t>What is Experimentation Environment (EE)?</a:t>
            </a:r>
          </a:p>
        </p:txBody>
      </p:sp>
      <p:sp>
        <p:nvSpPr>
          <p:cNvPr id="3" name="Content Placeholder 2"/>
          <p:cNvSpPr>
            <a:spLocks noGrp="1"/>
          </p:cNvSpPr>
          <p:nvPr>
            <p:ph idx="1"/>
          </p:nvPr>
        </p:nvSpPr>
        <p:spPr/>
        <p:txBody>
          <a:bodyPr/>
          <a:lstStyle/>
          <a:p>
            <a:pPr marL="0" indent="0">
              <a:buNone/>
            </a:pPr>
            <a:r>
              <a:rPr lang="en-US" dirty="0" smtClean="0"/>
              <a:t>The FIspace experimentation environment is the demo version of the FIspace platform. The applications, tested with and integrated to this version of the platform utilizing FIspace technologies, can be deployed later to the production environment.</a:t>
            </a:r>
          </a:p>
          <a:p>
            <a:endParaRPr lang="en-US" dirty="0" smtClean="0"/>
          </a:p>
        </p:txBody>
      </p:sp>
    </p:spTree>
    <p:extLst>
      <p:ext uri="{BB962C8B-B14F-4D97-AF65-F5344CB8AC3E}">
        <p14:creationId xmlns:p14="http://schemas.microsoft.com/office/powerpoint/2010/main" val="87641719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Hosting Infrastructure</a:t>
            </a:r>
            <a:endParaRPr lang="en-US"/>
          </a:p>
        </p:txBody>
      </p:sp>
      <p:pic>
        <p:nvPicPr>
          <p:cNvPr id="102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155952"/>
            <a:ext cx="8839436" cy="4752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861109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Hosting Infrastructure</a:t>
            </a:r>
            <a:endParaRPr lang="en-US" dirty="0"/>
          </a:p>
        </p:txBody>
      </p:sp>
      <p:sp>
        <p:nvSpPr>
          <p:cNvPr id="3" name="Content Placeholder 2"/>
          <p:cNvSpPr>
            <a:spLocks noGrp="1"/>
          </p:cNvSpPr>
          <p:nvPr>
            <p:ph idx="1"/>
          </p:nvPr>
        </p:nvSpPr>
        <p:spPr/>
        <p:txBody>
          <a:bodyPr>
            <a:normAutofit/>
          </a:bodyPr>
          <a:lstStyle/>
          <a:p>
            <a:r>
              <a:rPr lang="en-US" dirty="0" smtClean="0"/>
              <a:t>The Cloud Hosting infrastructure is based on OpenStack –an open</a:t>
            </a:r>
            <a:r>
              <a:rPr lang="en-US" dirty="0"/>
              <a:t> </a:t>
            </a:r>
            <a:r>
              <a:rPr lang="en-US" dirty="0" smtClean="0"/>
              <a:t>source cloud computing software- platform. </a:t>
            </a:r>
            <a:r>
              <a:rPr lang="en-US" smtClean="0"/>
              <a:t>FIWARE adopted </a:t>
            </a:r>
            <a:r>
              <a:rPr lang="en-US" dirty="0" smtClean="0"/>
              <a:t>OpenStack as a cloud solution since it is independent, open source, free, newly developed and widely used by lots of cloud service providers around the world.</a:t>
            </a:r>
          </a:p>
          <a:p>
            <a:r>
              <a:rPr lang="en-US" dirty="0" smtClean="0"/>
              <a:t>There are three major environment on current infrastructure</a:t>
            </a:r>
          </a:p>
          <a:p>
            <a:pPr lvl="1"/>
            <a:r>
              <a:rPr lang="en-US" b="1" dirty="0" smtClean="0"/>
              <a:t>PIE (Preliminary Integration Environment)</a:t>
            </a:r>
          </a:p>
          <a:p>
            <a:pPr marL="914400" lvl="2" indent="0">
              <a:buNone/>
            </a:pPr>
            <a:r>
              <a:rPr lang="en-US" dirty="0" smtClean="0"/>
              <a:t>This environment is the development environment of the platform.</a:t>
            </a:r>
          </a:p>
          <a:p>
            <a:pPr lvl="1"/>
            <a:r>
              <a:rPr lang="en-US" b="1" dirty="0" smtClean="0"/>
              <a:t>IE (Integration Environment) </a:t>
            </a:r>
          </a:p>
          <a:p>
            <a:pPr marL="914400" lvl="2" indent="0">
              <a:buNone/>
            </a:pPr>
            <a:r>
              <a:rPr lang="en-US" dirty="0" smtClean="0"/>
              <a:t>Each module that has developed and released on PIE is integrated to be   a complete and stable platform in this environment.</a:t>
            </a:r>
          </a:p>
          <a:p>
            <a:pPr lvl="1"/>
            <a:r>
              <a:rPr lang="en-US" b="1" dirty="0" smtClean="0"/>
              <a:t>EE (Experimental Environment) </a:t>
            </a:r>
            <a:endParaRPr lang="en-US" b="1" dirty="0"/>
          </a:p>
        </p:txBody>
      </p:sp>
    </p:spTree>
    <p:extLst>
      <p:ext uri="{BB962C8B-B14F-4D97-AF65-F5344CB8AC3E}">
        <p14:creationId xmlns:p14="http://schemas.microsoft.com/office/powerpoint/2010/main" val="267090774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Experimental Enviroment</a:t>
            </a:r>
            <a:endParaRPr lang="en-US"/>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Current version of the FIspace EE platform compose of modules as below: </a:t>
            </a:r>
          </a:p>
          <a:p>
            <a:r>
              <a:rPr lang="en-US" dirty="0" smtClean="0"/>
              <a:t>Frontend (CSB coordinator module resides in Frontend server) </a:t>
            </a:r>
          </a:p>
          <a:p>
            <a:pPr marL="0" indent="0">
              <a:buNone/>
            </a:pPr>
            <a:r>
              <a:rPr lang="en-US" dirty="0" smtClean="0">
                <a:hlinkClick r:id="rId2"/>
              </a:rPr>
              <a:t>http://37.131.251.117:8080/gui</a:t>
            </a:r>
            <a:endParaRPr lang="en-US" dirty="0" smtClean="0"/>
          </a:p>
          <a:p>
            <a:r>
              <a:rPr lang="en-US" dirty="0" err="1" smtClean="0"/>
              <a:t>Wirecloud</a:t>
            </a:r>
            <a:endParaRPr lang="en-US" dirty="0" smtClean="0"/>
          </a:p>
          <a:p>
            <a:pPr marL="0" indent="0">
              <a:buNone/>
            </a:pPr>
            <a:r>
              <a:rPr lang="en-US" dirty="0" smtClean="0">
                <a:hlinkClick r:id="rId3"/>
              </a:rPr>
              <a:t>http://37.131.251.130:8088</a:t>
            </a:r>
            <a:endParaRPr lang="en-US" dirty="0" smtClean="0"/>
          </a:p>
          <a:p>
            <a:r>
              <a:rPr lang="en-US" dirty="0" err="1" smtClean="0"/>
              <a:t>Wstore</a:t>
            </a:r>
            <a:r>
              <a:rPr lang="en-US" dirty="0" smtClean="0"/>
              <a:t> </a:t>
            </a:r>
          </a:p>
          <a:p>
            <a:pPr marL="0" indent="0">
              <a:buNone/>
            </a:pPr>
            <a:r>
              <a:rPr lang="en-US" dirty="0" smtClean="0">
                <a:hlinkClick r:id="rId4"/>
              </a:rPr>
              <a:t>http://37.131.251.130:8000</a:t>
            </a:r>
            <a:endParaRPr lang="en-US" dirty="0" smtClean="0"/>
          </a:p>
          <a:p>
            <a:r>
              <a:rPr lang="en-US" dirty="0" smtClean="0"/>
              <a:t>SDI </a:t>
            </a:r>
          </a:p>
          <a:p>
            <a:pPr marL="0" indent="0">
              <a:buNone/>
            </a:pPr>
            <a:r>
              <a:rPr lang="en-US" dirty="0" smtClean="0">
                <a:hlinkClick r:id="rId5"/>
              </a:rPr>
              <a:t>http://37.131.251.117:8080/sdi/api/capabilities/</a:t>
            </a:r>
            <a:endParaRPr lang="en-US" dirty="0" smtClean="0"/>
          </a:p>
          <a:p>
            <a:r>
              <a:rPr lang="en-US" dirty="0" smtClean="0"/>
              <a:t>B2B </a:t>
            </a:r>
          </a:p>
          <a:p>
            <a:pPr marL="0" indent="0">
              <a:buNone/>
            </a:pPr>
            <a:r>
              <a:rPr lang="en-US" dirty="0" smtClean="0">
                <a:hlinkClick r:id="rId6"/>
              </a:rPr>
              <a:t>http://37.131.251.156:8080/AcsiWeb/AcsiEditor.html</a:t>
            </a:r>
            <a:endParaRPr lang="en-US" dirty="0" smtClean="0"/>
          </a:p>
          <a:p>
            <a:r>
              <a:rPr lang="en-US" dirty="0" smtClean="0"/>
              <a:t>IDM</a:t>
            </a:r>
          </a:p>
          <a:p>
            <a:pPr marL="0" indent="0">
              <a:buNone/>
            </a:pPr>
            <a:r>
              <a:rPr lang="en-US" dirty="0" smtClean="0">
                <a:hlinkClick r:id="rId7"/>
              </a:rPr>
              <a:t>http://auth.ee.fispace.eu:8080/auth</a:t>
            </a:r>
            <a:endParaRPr lang="en-US" dirty="0" smtClean="0"/>
          </a:p>
          <a:p>
            <a:pPr marL="0" indent="0">
              <a:buNone/>
            </a:pPr>
            <a:endParaRPr lang="en-US" dirty="0" smtClean="0"/>
          </a:p>
          <a:p>
            <a:endParaRPr lang="en-US" dirty="0"/>
          </a:p>
        </p:txBody>
      </p:sp>
    </p:spTree>
    <p:extLst>
      <p:ext uri="{BB962C8B-B14F-4D97-AF65-F5344CB8AC3E}">
        <p14:creationId xmlns:p14="http://schemas.microsoft.com/office/powerpoint/2010/main" val="1179410628"/>
      </p:ext>
    </p:extLst>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Experimental Enviroment</a:t>
            </a:r>
            <a:endParaRPr lang="en-US"/>
          </a:p>
        </p:txBody>
      </p:sp>
      <p:sp>
        <p:nvSpPr>
          <p:cNvPr id="3" name="Content Placeholder 2"/>
          <p:cNvSpPr>
            <a:spLocks noGrp="1"/>
          </p:cNvSpPr>
          <p:nvPr>
            <p:ph idx="1"/>
          </p:nvPr>
        </p:nvSpPr>
        <p:spPr/>
        <p:txBody>
          <a:bodyPr>
            <a:normAutofit/>
          </a:bodyPr>
          <a:lstStyle/>
          <a:p>
            <a:pPr marL="0" indent="0">
              <a:buNone/>
            </a:pPr>
            <a:r>
              <a:rPr lang="en-US" dirty="0" smtClean="0"/>
              <a:t>Current version of the FIspace EE platform compose of modules as below: </a:t>
            </a:r>
          </a:p>
          <a:p>
            <a:pPr marL="0" indent="0">
              <a:buNone/>
            </a:pPr>
            <a:endParaRPr lang="en-US" dirty="0" smtClean="0"/>
          </a:p>
          <a:p>
            <a:r>
              <a:rPr lang="en-US" dirty="0" smtClean="0"/>
              <a:t>Frontend </a:t>
            </a:r>
          </a:p>
          <a:p>
            <a:pPr lvl="1"/>
            <a:r>
              <a:rPr lang="en-US" dirty="0" smtClean="0"/>
              <a:t>CSB coordinator module resides on Frontend server</a:t>
            </a:r>
          </a:p>
          <a:p>
            <a:r>
              <a:rPr lang="en-US" dirty="0" err="1" smtClean="0"/>
              <a:t>Wirecloud</a:t>
            </a:r>
            <a:endParaRPr lang="en-US" dirty="0" smtClean="0"/>
          </a:p>
          <a:p>
            <a:r>
              <a:rPr lang="en-US" dirty="0" err="1" smtClean="0"/>
              <a:t>Wstore</a:t>
            </a:r>
            <a:r>
              <a:rPr lang="en-US" dirty="0" smtClean="0"/>
              <a:t> </a:t>
            </a:r>
          </a:p>
          <a:p>
            <a:r>
              <a:rPr lang="en-US" dirty="0" smtClean="0"/>
              <a:t>SDI </a:t>
            </a:r>
          </a:p>
          <a:p>
            <a:r>
              <a:rPr lang="en-US" dirty="0" smtClean="0"/>
              <a:t>B2B </a:t>
            </a:r>
          </a:p>
          <a:p>
            <a:r>
              <a:rPr lang="en-US" dirty="0" smtClean="0"/>
              <a:t>IDM</a:t>
            </a:r>
          </a:p>
          <a:p>
            <a:endParaRPr lang="en-US" dirty="0"/>
          </a:p>
        </p:txBody>
      </p:sp>
    </p:spTree>
    <p:extLst>
      <p:ext uri="{BB962C8B-B14F-4D97-AF65-F5344CB8AC3E}">
        <p14:creationId xmlns:p14="http://schemas.microsoft.com/office/powerpoint/2010/main" val="98837550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19672" y="242352"/>
            <a:ext cx="6941745" cy="661644"/>
          </a:xfrm>
        </p:spPr>
        <p:txBody>
          <a:bodyPr/>
          <a:lstStyle/>
          <a:p>
            <a:pPr>
              <a:spcBef>
                <a:spcPct val="20000"/>
              </a:spcBef>
            </a:pPr>
            <a:r>
              <a:rPr lang="en-US" dirty="0"/>
              <a:t>How to login </a:t>
            </a:r>
            <a:r>
              <a:rPr lang="en-US" dirty="0" smtClean="0"/>
              <a:t>FIspace </a:t>
            </a:r>
            <a:r>
              <a:rPr lang="en-US" dirty="0"/>
              <a:t>Frontend on Experimentation Environment?</a:t>
            </a:r>
          </a:p>
        </p:txBody>
      </p:sp>
      <p:sp>
        <p:nvSpPr>
          <p:cNvPr id="3" name="2 Rectángulo"/>
          <p:cNvSpPr/>
          <p:nvPr/>
        </p:nvSpPr>
        <p:spPr>
          <a:xfrm>
            <a:off x="323528" y="1268760"/>
            <a:ext cx="8820471" cy="4518160"/>
          </a:xfrm>
          <a:prstGeom prst="rect">
            <a:avLst/>
          </a:prstGeom>
        </p:spPr>
        <p:txBody>
          <a:bodyPr wrap="square">
            <a:spAutoFit/>
          </a:bodyPr>
          <a:lstStyle/>
          <a:p>
            <a:pPr>
              <a:spcBef>
                <a:spcPct val="20000"/>
              </a:spcBef>
            </a:pPr>
            <a:r>
              <a:rPr lang="en-US" sz="2400" dirty="0" smtClean="0"/>
              <a:t>Experimentation Environment can be access through official FIspace website.</a:t>
            </a:r>
          </a:p>
          <a:p>
            <a:pPr>
              <a:spcBef>
                <a:spcPct val="20000"/>
              </a:spcBef>
            </a:pPr>
            <a:r>
              <a:rPr lang="en-US" sz="2400" dirty="0" smtClean="0"/>
              <a:t>   </a:t>
            </a:r>
            <a:r>
              <a:rPr lang="en-US" sz="2400" dirty="0" smtClean="0">
                <a:hlinkClick r:id="rId2"/>
              </a:rPr>
              <a:t>http://www.fispace.eu/experimental-environment.html</a:t>
            </a:r>
            <a:endParaRPr lang="en-US" sz="2400" dirty="0" smtClean="0"/>
          </a:p>
          <a:p>
            <a:pPr>
              <a:spcBef>
                <a:spcPct val="20000"/>
              </a:spcBef>
            </a:pPr>
            <a:r>
              <a:rPr lang="en-US" sz="2400" dirty="0" smtClean="0"/>
              <a:t>,</a:t>
            </a:r>
          </a:p>
          <a:p>
            <a:pPr marL="342900" indent="-342900">
              <a:spcBef>
                <a:spcPct val="20000"/>
              </a:spcBef>
              <a:buFont typeface="Arial" panose="020B0604020202020204" pitchFamily="34" charset="0"/>
              <a:buChar char="•"/>
            </a:pPr>
            <a:endParaRPr lang="en-US" sz="2400" dirty="0" smtClean="0"/>
          </a:p>
          <a:p>
            <a:pPr marL="342900" indent="-342900">
              <a:spcBef>
                <a:spcPct val="20000"/>
              </a:spcBef>
              <a:buFont typeface="Arial" panose="020B0604020202020204" pitchFamily="34" charset="0"/>
              <a:buChar char="•"/>
            </a:pPr>
            <a:endParaRPr lang="en-US" sz="2400" dirty="0" smtClean="0"/>
          </a:p>
          <a:p>
            <a:pPr marL="342900" indent="-342900">
              <a:spcBef>
                <a:spcPct val="20000"/>
              </a:spcBef>
              <a:buFont typeface="Arial" panose="020B0604020202020204" pitchFamily="34" charset="0"/>
              <a:buChar char="•"/>
            </a:pPr>
            <a:endParaRPr lang="en-US" sz="2400" dirty="0" smtClean="0"/>
          </a:p>
          <a:p>
            <a:pPr marL="342900" indent="-342900">
              <a:spcBef>
                <a:spcPct val="20000"/>
              </a:spcBef>
              <a:buFont typeface="Arial" panose="020B0604020202020204" pitchFamily="34" charset="0"/>
              <a:buChar char="•"/>
            </a:pPr>
            <a:endParaRPr lang="en-US" sz="2400" dirty="0" smtClean="0"/>
          </a:p>
          <a:p>
            <a:pPr>
              <a:spcBef>
                <a:spcPct val="20000"/>
              </a:spcBef>
            </a:pPr>
            <a:r>
              <a:rPr lang="en-US" sz="2400" dirty="0" smtClean="0"/>
              <a:t> </a:t>
            </a:r>
            <a:endParaRPr lang="en-US" sz="2000" dirty="0" smtClean="0"/>
          </a:p>
          <a:p>
            <a:pPr marL="800100" lvl="1" indent="-342900">
              <a:buFont typeface="Arial" panose="020B0604020202020204" pitchFamily="34" charset="0"/>
              <a:buChar char="•"/>
            </a:pPr>
            <a:endParaRPr lang="en-US" sz="2000" dirty="0" smtClean="0"/>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6380" y="2564904"/>
            <a:ext cx="8696100" cy="3733344"/>
          </a:xfrm>
          <a:prstGeom prst="rect">
            <a:avLst/>
          </a:prstGeom>
        </p:spPr>
      </p:pic>
    </p:spTree>
    <p:extLst>
      <p:ext uri="{BB962C8B-B14F-4D97-AF65-F5344CB8AC3E}">
        <p14:creationId xmlns:p14="http://schemas.microsoft.com/office/powerpoint/2010/main" val="7439819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Available Documentation</a:t>
            </a:r>
            <a:endParaRPr lang="en-US" dirty="0"/>
          </a:p>
        </p:txBody>
      </p:sp>
      <p:sp>
        <p:nvSpPr>
          <p:cNvPr id="3" name="Content Placeholder 2"/>
          <p:cNvSpPr>
            <a:spLocks noGrp="1"/>
          </p:cNvSpPr>
          <p:nvPr>
            <p:ph idx="1"/>
          </p:nvPr>
        </p:nvSpPr>
        <p:spPr/>
        <p:txBody>
          <a:bodyPr/>
          <a:lstStyle/>
          <a:p>
            <a:r>
              <a:rPr lang="en-US" dirty="0" smtClean="0"/>
              <a:t>Once you are signed-on, the environment is almost identical to the production environment of FIspace and all the documentation and rules created for FIspace can be followed.</a:t>
            </a:r>
          </a:p>
          <a:p>
            <a:r>
              <a:rPr lang="en-US" dirty="0" smtClean="0"/>
              <a:t>Experimentation  </a:t>
            </a:r>
            <a:r>
              <a:rPr lang="en-US" smtClean="0"/>
              <a:t>Environemnt</a:t>
            </a:r>
            <a:endParaRPr lang="en-US" dirty="0" smtClean="0"/>
          </a:p>
          <a:p>
            <a:endParaRPr lang="en-US" dirty="0" smtClean="0"/>
          </a:p>
          <a:p>
            <a:pPr marL="0" indent="0">
              <a:buNone/>
            </a:pPr>
            <a:r>
              <a:rPr lang="en-US" dirty="0" smtClean="0"/>
              <a:t>Available documentation about runnable instances:</a:t>
            </a:r>
          </a:p>
          <a:p>
            <a:pPr marL="0" indent="0">
              <a:buNone/>
            </a:pPr>
            <a:r>
              <a:rPr lang="en-US" u="sng" dirty="0" smtClean="0">
                <a:hlinkClick r:id="rId2"/>
              </a:rPr>
              <a:t>https://bitbucket.org/fispace/demostration-area/wiki/Home</a:t>
            </a:r>
            <a:endParaRPr lang="en-US" dirty="0"/>
          </a:p>
        </p:txBody>
      </p:sp>
    </p:spTree>
    <p:extLst>
      <p:ext uri="{BB962C8B-B14F-4D97-AF65-F5344CB8AC3E}">
        <p14:creationId xmlns:p14="http://schemas.microsoft.com/office/powerpoint/2010/main" val="338585361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FIspace-Software_Project_Management_Planning-v0.1-20140508-00">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FIspace-Software_Project_Management_Planning-v0.1-20140508-00</Template>
  <TotalTime>62</TotalTime>
  <Words>382</Words>
  <Application>Microsoft Macintosh PowerPoint</Application>
  <PresentationFormat>On-screen Show (4:3)</PresentationFormat>
  <Paragraphs>59</Paragraphs>
  <Slides>9</Slides>
  <Notes>0</Notes>
  <HiddenSlides>1</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FIspace-Software_Project_Management_Planning-v0.1-20140508-00</vt:lpstr>
      <vt:lpstr>Cloud Hosting and Experimentation Environment  NetFutures 2015 FIspace project</vt:lpstr>
      <vt:lpstr>FIspace Project</vt:lpstr>
      <vt:lpstr>What is Experimentation Environment (EE)?</vt:lpstr>
      <vt:lpstr>Hosting Infrastructure</vt:lpstr>
      <vt:lpstr>Cloud Hosting Infrastructure</vt:lpstr>
      <vt:lpstr>Experimental Enviroment</vt:lpstr>
      <vt:lpstr>Experimental Enviroment</vt:lpstr>
      <vt:lpstr>How to login FIspace Frontend on Experimentation Environment?</vt:lpstr>
      <vt:lpstr>Available Documentation</vt:lpstr>
    </vt:vector>
  </TitlesOfParts>
  <Company>Atos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FIspace Project</dc:title>
  <dc:creator>Rahma Rodriguez, Said;javier.hitadosimarro@atos.net</dc:creator>
  <cp:keywords>FIspace</cp:keywords>
  <cp:lastModifiedBy>zbodi</cp:lastModifiedBy>
  <cp:revision>304</cp:revision>
  <dcterms:created xsi:type="dcterms:W3CDTF">2014-05-08T16:06:22Z</dcterms:created>
  <dcterms:modified xsi:type="dcterms:W3CDTF">2015-04-08T14:18:39Z</dcterms:modified>
  <cp:category>Presentation</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oject">
    <vt:lpwstr>FIspace</vt:lpwstr>
  </property>
  <property fmtid="{D5CDD505-2E9C-101B-9397-08002B2CF9AE}" pid="3" name="_AdHocReviewCycleID">
    <vt:i4>-1928949843</vt:i4>
  </property>
  <property fmtid="{D5CDD505-2E9C-101B-9397-08002B2CF9AE}" pid="4" name="_NewReviewCycle">
    <vt:lpwstr/>
  </property>
  <property fmtid="{D5CDD505-2E9C-101B-9397-08002B2CF9AE}" pid="5" name="_EmailSubject">
    <vt:lpwstr>NetFutures presentations</vt:lpwstr>
  </property>
  <property fmtid="{D5CDD505-2E9C-101B-9397-08002B2CF9AE}" pid="6" name="_AuthorEmail">
    <vt:lpwstr>javier.romero@atos.net</vt:lpwstr>
  </property>
  <property fmtid="{D5CDD505-2E9C-101B-9397-08002B2CF9AE}" pid="7" name="_AuthorEmailDisplayName">
    <vt:lpwstr>Romero Negrin, Javier</vt:lpwstr>
  </property>
</Properties>
</file>