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96" r:id="rId2"/>
  </p:sldMasterIdLst>
  <p:notesMasterIdLst>
    <p:notesMasterId r:id="rId19"/>
  </p:notesMasterIdLst>
  <p:sldIdLst>
    <p:sldId id="319" r:id="rId3"/>
    <p:sldId id="320" r:id="rId4"/>
    <p:sldId id="321" r:id="rId5"/>
    <p:sldId id="322" r:id="rId6"/>
    <p:sldId id="323" r:id="rId7"/>
    <p:sldId id="324" r:id="rId8"/>
    <p:sldId id="325" r:id="rId9"/>
    <p:sldId id="326" r:id="rId10"/>
    <p:sldId id="327" r:id="rId11"/>
    <p:sldId id="328" r:id="rId12"/>
    <p:sldId id="329" r:id="rId13"/>
    <p:sldId id="330" r:id="rId14"/>
    <p:sldId id="331" r:id="rId15"/>
    <p:sldId id="332" r:id="rId16"/>
    <p:sldId id="333" r:id="rId17"/>
    <p:sldId id="259" r:id="rId18"/>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88695" autoAdjust="0"/>
  </p:normalViewPr>
  <p:slideViewPr>
    <p:cSldViewPr snapToObjects="1">
      <p:cViewPr varScale="1">
        <p:scale>
          <a:sx n="100" d="100"/>
          <a:sy n="100" d="100"/>
        </p:scale>
        <p:origin x="-464"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81F6B12C-F4A9-4043-BAD2-79C60FEF11E3}" type="datetimeFigureOut">
              <a:rPr lang="en-GB" smtClean="0"/>
              <a:t>16/04/15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F661A0B2-FF98-4FC3-873B-68B747D2A56F}" type="slidenum">
              <a:rPr lang="en-GB" smtClean="0"/>
              <a:t>‹#›</a:t>
            </a:fld>
            <a:endParaRPr lang="en-GB"/>
          </a:p>
        </p:txBody>
      </p:sp>
    </p:spTree>
    <p:extLst>
      <p:ext uri="{BB962C8B-B14F-4D97-AF65-F5344CB8AC3E}">
        <p14:creationId xmlns:p14="http://schemas.microsoft.com/office/powerpoint/2010/main" val="3964171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61A0B2-FF98-4FC3-873B-68B747D2A56F}" type="slidenum">
              <a:rPr lang="en-GB" smtClean="0"/>
              <a:t>2</a:t>
            </a:fld>
            <a:endParaRPr lang="en-GB"/>
          </a:p>
        </p:txBody>
      </p:sp>
    </p:spTree>
    <p:extLst>
      <p:ext uri="{BB962C8B-B14F-4D97-AF65-F5344CB8AC3E}">
        <p14:creationId xmlns:p14="http://schemas.microsoft.com/office/powerpoint/2010/main" val="6962681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61A0B2-FF98-4FC3-873B-68B747D2A56F}" type="slidenum">
              <a:rPr lang="en-GB" smtClean="0"/>
              <a:t>3</a:t>
            </a:fld>
            <a:endParaRPr lang="en-GB"/>
          </a:p>
        </p:txBody>
      </p:sp>
    </p:spTree>
    <p:extLst>
      <p:ext uri="{BB962C8B-B14F-4D97-AF65-F5344CB8AC3E}">
        <p14:creationId xmlns:p14="http://schemas.microsoft.com/office/powerpoint/2010/main" val="6962681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661A0B2-FF98-4FC3-873B-68B747D2A56F}" type="slidenum">
              <a:rPr lang="en-GB" smtClean="0"/>
              <a:t>8</a:t>
            </a:fld>
            <a:endParaRPr lang="en-GB" dirty="0"/>
          </a:p>
        </p:txBody>
      </p:sp>
    </p:spTree>
    <p:extLst>
      <p:ext uri="{BB962C8B-B14F-4D97-AF65-F5344CB8AC3E}">
        <p14:creationId xmlns:p14="http://schemas.microsoft.com/office/powerpoint/2010/main" val="3392909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income will come from its network of users: </a:t>
            </a:r>
            <a:r>
              <a:rPr lang="en-US" sz="1200" kern="1200" dirty="0" err="1" smtClean="0">
                <a:solidFill>
                  <a:schemeClr val="tx1"/>
                </a:solidFill>
                <a:effectLst/>
                <a:latin typeface="+mn-lt"/>
                <a:ea typeface="+mn-ea"/>
                <a:cs typeface="+mn-cs"/>
              </a:rPr>
              <a:t>i</a:t>
            </a:r>
            <a:r>
              <a:rPr lang="en-US" sz="1200" kern="1200" dirty="0" smtClean="0">
                <a:solidFill>
                  <a:schemeClr val="tx1"/>
                </a:solidFill>
                <a:effectLst/>
                <a:latin typeface="+mn-lt"/>
                <a:ea typeface="+mn-ea"/>
                <a:cs typeface="+mn-cs"/>
              </a:rPr>
              <a:t>) developers, ii) end-users (i.e. entities that conduct business via the platform and benefit from facilitation of their business operations and cost savings), iii) business configurators or iv) advertisers to name the most relevant. Likely revenue models include: hosting fees, development fees, membership/subscription fees, transaction fees, advertising fees, consultancy/service fees and sales of information/analytics</a:t>
            </a:r>
            <a:endParaRPr lang="en-US" dirty="0" smtClean="0"/>
          </a:p>
        </p:txBody>
      </p:sp>
      <p:sp>
        <p:nvSpPr>
          <p:cNvPr id="4" name="Slide Number Placeholder 3"/>
          <p:cNvSpPr>
            <a:spLocks noGrp="1"/>
          </p:cNvSpPr>
          <p:nvPr>
            <p:ph type="sldNum" sz="quarter" idx="10"/>
          </p:nvPr>
        </p:nvSpPr>
        <p:spPr/>
        <p:txBody>
          <a:bodyPr/>
          <a:lstStyle/>
          <a:p>
            <a:fld id="{F661A0B2-FF98-4FC3-873B-68B747D2A56F}" type="slidenum">
              <a:rPr lang="en-GB" smtClean="0"/>
              <a:t>9</a:t>
            </a:fld>
            <a:endParaRPr lang="en-GB"/>
          </a:p>
        </p:txBody>
      </p:sp>
    </p:spTree>
    <p:extLst>
      <p:ext uri="{BB962C8B-B14F-4D97-AF65-F5344CB8AC3E}">
        <p14:creationId xmlns:p14="http://schemas.microsoft.com/office/powerpoint/2010/main" val="17243998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spcBef>
                <a:spcPts val="0"/>
              </a:spcBef>
            </a:pPr>
            <a:r>
              <a:rPr lang="en-US" dirty="0" smtClean="0"/>
              <a:t>Pending</a:t>
            </a:r>
            <a:r>
              <a:rPr lang="en-US" baseline="0" dirty="0" smtClean="0"/>
              <a:t> questions: </a:t>
            </a:r>
            <a:r>
              <a:rPr lang="en-US" sz="1200" dirty="0" smtClean="0"/>
              <a:t>Legal differences between </a:t>
            </a:r>
            <a:r>
              <a:rPr lang="en-US" sz="1200" i="1" dirty="0" smtClean="0"/>
              <a:t>consortium</a:t>
            </a:r>
            <a:r>
              <a:rPr lang="en-US" sz="1200" dirty="0" smtClean="0"/>
              <a:t> and foundation – why choose one over the other?</a:t>
            </a:r>
          </a:p>
          <a:p>
            <a:pPr>
              <a:lnSpc>
                <a:spcPct val="120000"/>
              </a:lnSpc>
              <a:spcBef>
                <a:spcPts val="0"/>
              </a:spcBef>
            </a:pPr>
            <a:r>
              <a:rPr lang="en-US" sz="1200" dirty="0" smtClean="0"/>
              <a:t>What are the advantages of creating a </a:t>
            </a:r>
            <a:r>
              <a:rPr lang="en-US" sz="1200" i="1" dirty="0" smtClean="0"/>
              <a:t>commercial subsidiary</a:t>
            </a:r>
            <a:r>
              <a:rPr lang="en-US" sz="1200" dirty="0" smtClean="0"/>
              <a:t> and releasing new versions of the software through them?</a:t>
            </a:r>
          </a:p>
          <a:p>
            <a:pPr>
              <a:lnSpc>
                <a:spcPct val="120000"/>
              </a:lnSpc>
              <a:spcBef>
                <a:spcPts val="0"/>
              </a:spcBef>
            </a:pPr>
            <a:r>
              <a:rPr lang="en-US" sz="1200" dirty="0" smtClean="0"/>
              <a:t>What is the optimal </a:t>
            </a:r>
            <a:r>
              <a:rPr lang="en-US" sz="1200" i="1" dirty="0" smtClean="0"/>
              <a:t>branding</a:t>
            </a:r>
            <a:r>
              <a:rPr lang="en-US" sz="1200" dirty="0" smtClean="0"/>
              <a:t> the FIspace foundation needs? Will it come to the foreground, or will the commercial instances take the spotlight?</a:t>
            </a:r>
          </a:p>
          <a:p>
            <a:pPr>
              <a:lnSpc>
                <a:spcPct val="120000"/>
              </a:lnSpc>
              <a:spcBef>
                <a:spcPts val="0"/>
              </a:spcBef>
            </a:pPr>
            <a:r>
              <a:rPr lang="en-US" sz="1200" dirty="0" smtClean="0"/>
              <a:t>What are the specificities (opportunities, challenges) for foundations in the </a:t>
            </a:r>
            <a:r>
              <a:rPr lang="en-US" sz="1200" i="1" dirty="0" err="1" smtClean="0"/>
              <a:t>agri</a:t>
            </a:r>
            <a:r>
              <a:rPr lang="en-US" sz="1200" i="1" dirty="0" smtClean="0"/>
              <a:t>-food domain</a:t>
            </a:r>
            <a:r>
              <a:rPr lang="en-US" sz="1200" dirty="0" smtClean="0"/>
              <a:t>?</a:t>
            </a:r>
          </a:p>
          <a:p>
            <a:endParaRPr lang="en-US" dirty="0"/>
          </a:p>
        </p:txBody>
      </p:sp>
      <p:sp>
        <p:nvSpPr>
          <p:cNvPr id="4" name="Slide Number Placeholder 3"/>
          <p:cNvSpPr>
            <a:spLocks noGrp="1"/>
          </p:cNvSpPr>
          <p:nvPr>
            <p:ph type="sldNum" sz="quarter" idx="10"/>
          </p:nvPr>
        </p:nvSpPr>
        <p:spPr/>
        <p:txBody>
          <a:bodyPr/>
          <a:lstStyle/>
          <a:p>
            <a:fld id="{F661A0B2-FF98-4FC3-873B-68B747D2A56F}" type="slidenum">
              <a:rPr lang="en-GB" smtClean="0"/>
              <a:t>12</a:t>
            </a:fld>
            <a:endParaRPr lang="en-GB"/>
          </a:p>
        </p:txBody>
      </p:sp>
    </p:spTree>
    <p:extLst>
      <p:ext uri="{BB962C8B-B14F-4D97-AF65-F5344CB8AC3E}">
        <p14:creationId xmlns:p14="http://schemas.microsoft.com/office/powerpoint/2010/main" val="6962681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661A0B2-FF98-4FC3-873B-68B747D2A56F}" type="slidenum">
              <a:rPr lang="en-GB" smtClean="0"/>
              <a:t>16</a:t>
            </a:fld>
            <a:endParaRPr lang="en-GB"/>
          </a:p>
        </p:txBody>
      </p:sp>
    </p:spTree>
    <p:extLst>
      <p:ext uri="{BB962C8B-B14F-4D97-AF65-F5344CB8AC3E}">
        <p14:creationId xmlns:p14="http://schemas.microsoft.com/office/powerpoint/2010/main" val="42281183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8494317-B68E-2848-973F-665EB0157B76}" type="datetimeFigureOut">
              <a:rPr lang="en-US" smtClean="0"/>
              <a:t>16/04/15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E6D875-7657-4D45-A526-A1588F6C5E7B}" type="slidenum">
              <a:rPr lang="en-US" smtClean="0"/>
              <a:t>‹#›</a:t>
            </a:fld>
            <a:endParaRPr lang="en-US"/>
          </a:p>
        </p:txBody>
      </p:sp>
      <p:pic>
        <p:nvPicPr>
          <p:cNvPr id="102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1859" r="3128"/>
          <a:stretch/>
        </p:blipFill>
        <p:spPr bwMode="auto">
          <a:xfrm>
            <a:off x="-14560" y="0"/>
            <a:ext cx="9158560" cy="68590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hasCustomPrompt="1"/>
          </p:nvPr>
        </p:nvSpPr>
        <p:spPr>
          <a:xfrm>
            <a:off x="457200" y="4008209"/>
            <a:ext cx="4827136" cy="624189"/>
          </a:xfrm>
        </p:spPr>
        <p:txBody>
          <a:bodyPr>
            <a:noAutofit/>
          </a:bodyPr>
          <a:lstStyle>
            <a:lvl1pPr algn="l">
              <a:defRPr sz="2900" b="1"/>
            </a:lvl1pPr>
          </a:lstStyle>
          <a:p>
            <a:r>
              <a:rPr lang="tr-TR" dirty="0" smtClean="0"/>
              <a:t>Sunum Başlık</a:t>
            </a:r>
            <a:endParaRPr lang="en-US" dirty="0"/>
          </a:p>
        </p:txBody>
      </p:sp>
      <p:sp>
        <p:nvSpPr>
          <p:cNvPr id="3" name="Subtitle 2"/>
          <p:cNvSpPr>
            <a:spLocks noGrp="1"/>
          </p:cNvSpPr>
          <p:nvPr>
            <p:ph type="subTitle" idx="1" hasCustomPrompt="1"/>
          </p:nvPr>
        </p:nvSpPr>
        <p:spPr>
          <a:xfrm>
            <a:off x="5491069" y="5329504"/>
            <a:ext cx="3195731" cy="665890"/>
          </a:xfrm>
        </p:spPr>
        <p:txBody>
          <a:bodyPr>
            <a:normAutofit/>
          </a:bodyPr>
          <a:lstStyle>
            <a:lvl1pPr marL="0" indent="0" algn="r">
              <a:buNone/>
              <a:defRPr sz="1900">
                <a:solidFill>
                  <a:schemeClr val="tx1">
                    <a:lumMod val="85000"/>
                    <a:lumOff val="1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dirty="0" smtClean="0"/>
              <a:t>Sunum Yapan / Title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14359" y="306924"/>
            <a:ext cx="6877172" cy="564788"/>
          </a:xfrm>
        </p:spPr>
        <p:txBody>
          <a:bodyPr>
            <a:normAutofit/>
          </a:bodyPr>
          <a:lstStyle>
            <a:lvl1pPr algn="l">
              <a:defRPr lang="en-US" sz="2800" b="0" kern="1200" dirty="0" smtClean="0">
                <a:solidFill>
                  <a:schemeClr val="tx1"/>
                </a:solidFill>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319873"/>
            <a:ext cx="4040188"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959635"/>
            <a:ext cx="4040188"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319873"/>
            <a:ext cx="4041775"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959635"/>
            <a:ext cx="4041775"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494317-B68E-2848-973F-665EB0157B76}" type="datetimeFigureOut">
              <a:rPr lang="en-US" smtClean="0">
                <a:solidFill>
                  <a:prstClr val="black">
                    <a:tint val="75000"/>
                  </a:prstClr>
                </a:solidFill>
              </a:rPr>
              <a:pPr/>
              <a:t>16/04/15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08E6D875-7657-4D45-A526-A1588F6C5E7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2668237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603597" y="253114"/>
            <a:ext cx="6898696" cy="618597"/>
          </a:xfrm>
        </p:spPr>
        <p:txBody>
          <a:bodyPr>
            <a:normAutofit/>
          </a:bodyPr>
          <a:lstStyle>
            <a:lvl1pPr algn="l" defTabSz="457200" rtl="0" eaLnBrk="1" latinLnBrk="0" hangingPunct="1">
              <a:spcBef>
                <a:spcPct val="0"/>
              </a:spcBef>
              <a:buNone/>
              <a:defRPr lang="en-US" sz="2800" b="0" kern="1200" dirty="0" smtClean="0">
                <a:solidFill>
                  <a:schemeClr val="tx1"/>
                </a:solidFill>
                <a:latin typeface="+mj-lt"/>
                <a:ea typeface="+mj-ea"/>
                <a:cs typeface="+mj-cs"/>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8494317-B68E-2848-973F-665EB0157B76}" type="datetimeFigureOut">
              <a:rPr lang="en-US" smtClean="0">
                <a:solidFill>
                  <a:prstClr val="black">
                    <a:tint val="75000"/>
                  </a:prstClr>
                </a:solidFill>
              </a:rPr>
              <a:pPr/>
              <a:t>16/04/15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08E6D875-7657-4D45-A526-A1588F6C5E7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8308771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494317-B68E-2848-973F-665EB0157B76}" type="datetimeFigureOut">
              <a:rPr lang="en-US" smtClean="0">
                <a:solidFill>
                  <a:prstClr val="black">
                    <a:tint val="75000"/>
                  </a:prstClr>
                </a:solidFill>
              </a:rPr>
              <a:pPr/>
              <a:t>16/04/15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08E6D875-7657-4D45-A526-A1588F6C5E7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9853734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elfoli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solidFill>
                  <a:prstClr val="black">
                    <a:tint val="75000"/>
                  </a:prstClr>
                </a:solidFill>
              </a:rPr>
              <a:t>19.11.2013</a:t>
            </a: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8E6D875-7657-4D45-A526-A1588F6C5E7B}" type="slidenum">
              <a:rPr lang="en-US" smtClean="0">
                <a:solidFill>
                  <a:prstClr val="black">
                    <a:tint val="75000"/>
                  </a:prstClr>
                </a:solidFill>
              </a:rPr>
              <a:pPr/>
              <a:t>‹#›</a:t>
            </a:fld>
            <a:endParaRPr lang="en-US">
              <a:solidFill>
                <a:prstClr val="black">
                  <a:tint val="75000"/>
                </a:prstClr>
              </a:solidFill>
            </a:endParaRPr>
          </a:p>
        </p:txBody>
      </p:sp>
      <p:pic>
        <p:nvPicPr>
          <p:cNvPr id="102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1859" r="3128"/>
          <a:stretch/>
        </p:blipFill>
        <p:spPr bwMode="auto">
          <a:xfrm>
            <a:off x="-14560" y="0"/>
            <a:ext cx="9158560" cy="68590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p:nvPr>
        </p:nvSpPr>
        <p:spPr>
          <a:xfrm>
            <a:off x="179512" y="3645024"/>
            <a:ext cx="4827136" cy="1584176"/>
          </a:xfrm>
        </p:spPr>
        <p:txBody>
          <a:bodyPr anchor="t" anchorCtr="0">
            <a:noAutofit/>
          </a:bodyPr>
          <a:lstStyle>
            <a:lvl1pPr algn="l">
              <a:spcBef>
                <a:spcPts val="600"/>
              </a:spcBef>
              <a:spcAft>
                <a:spcPts val="600"/>
              </a:spcAft>
              <a:defRPr sz="2400" b="0" baseline="0"/>
            </a:lvl1pPr>
          </a:lstStyle>
          <a:p>
            <a:r>
              <a:rPr lang="de-DE" noProof="0" smtClean="0"/>
              <a:t>Titelmasterformat durch Klicken bearbeiten</a:t>
            </a:r>
            <a:endParaRPr lang="en-GB" noProof="0" dirty="0"/>
          </a:p>
        </p:txBody>
      </p:sp>
      <p:sp>
        <p:nvSpPr>
          <p:cNvPr id="3" name="Subtitle 2"/>
          <p:cNvSpPr>
            <a:spLocks noGrp="1"/>
          </p:cNvSpPr>
          <p:nvPr>
            <p:ph type="subTitle" idx="1" hasCustomPrompt="1"/>
          </p:nvPr>
        </p:nvSpPr>
        <p:spPr>
          <a:xfrm>
            <a:off x="5491069" y="5329504"/>
            <a:ext cx="3195731" cy="665890"/>
          </a:xfrm>
        </p:spPr>
        <p:txBody>
          <a:bodyPr>
            <a:normAutofit/>
          </a:bodyPr>
          <a:lstStyle>
            <a:lvl1pPr marL="0" indent="0" algn="r">
              <a:buNone/>
              <a:defRPr sz="1800">
                <a:solidFill>
                  <a:schemeClr val="tx1">
                    <a:lumMod val="85000"/>
                    <a:lumOff val="1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smtClean="0"/>
              <a:t>Title</a:t>
            </a:r>
            <a:endParaRPr lang="en-GB" noProof="0" dirty="0"/>
          </a:p>
        </p:txBody>
      </p:sp>
    </p:spTree>
    <p:extLst>
      <p:ext uri="{BB962C8B-B14F-4D97-AF65-F5344CB8AC3E}">
        <p14:creationId xmlns:p14="http://schemas.microsoft.com/office/powerpoint/2010/main" val="265911446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8494317-B68E-2848-973F-665EB0157B76}" type="datetimeFigureOut">
              <a:rPr lang="en-GB" noProof="0" smtClean="0"/>
              <a:t>16/04/15</a:t>
            </a:fld>
            <a:endParaRPr lang="en-GB" noProof="0" dirty="0"/>
          </a:p>
        </p:txBody>
      </p:sp>
      <p:sp>
        <p:nvSpPr>
          <p:cNvPr id="4" name="Footer Placeholder 3"/>
          <p:cNvSpPr>
            <a:spLocks noGrp="1"/>
          </p:cNvSpPr>
          <p:nvPr>
            <p:ph type="ftr" sz="quarter" idx="11"/>
          </p:nvPr>
        </p:nvSpPr>
        <p:spPr/>
        <p:txBody>
          <a:bodyPr/>
          <a:lstStyle/>
          <a:p>
            <a:endParaRPr lang="en-GB" noProof="0" dirty="0"/>
          </a:p>
        </p:txBody>
      </p:sp>
      <p:sp>
        <p:nvSpPr>
          <p:cNvPr id="5" name="Slide Number Placeholder 4"/>
          <p:cNvSpPr>
            <a:spLocks noGrp="1"/>
          </p:cNvSpPr>
          <p:nvPr>
            <p:ph type="sldNum" sz="quarter" idx="12"/>
          </p:nvPr>
        </p:nvSpPr>
        <p:spPr/>
        <p:txBody>
          <a:bodyPr/>
          <a:lstStyle/>
          <a:p>
            <a:fld id="{08E6D875-7657-4D45-A526-A1588F6C5E7B}" type="slidenum">
              <a:rPr lang="en-GB" noProof="0" smtClean="0"/>
              <a:t>‹#›</a:t>
            </a:fld>
            <a:endParaRPr lang="en-GB" noProof="0" dirty="0"/>
          </a:p>
        </p:txBody>
      </p:sp>
      <p:sp>
        <p:nvSpPr>
          <p:cNvPr id="6" name="Title 1"/>
          <p:cNvSpPr>
            <a:spLocks noGrp="1"/>
          </p:cNvSpPr>
          <p:nvPr>
            <p:ph type="title"/>
          </p:nvPr>
        </p:nvSpPr>
        <p:spPr>
          <a:xfrm>
            <a:off x="1592834" y="242352"/>
            <a:ext cx="6941745" cy="661644"/>
          </a:xfrm>
        </p:spPr>
        <p:txBody>
          <a:bodyPr>
            <a:noAutofit/>
          </a:bodyPr>
          <a:lstStyle>
            <a:lvl1pPr algn="l">
              <a:defRPr sz="2800" b="0"/>
            </a:lvl1pPr>
          </a:lstStyle>
          <a:p>
            <a:r>
              <a:rPr lang="es-ES" noProof="0" smtClean="0"/>
              <a:t>Haga clic para modificar el estilo de título del patrón</a:t>
            </a:r>
            <a:endParaRPr lang="en-GB" noProof="0" dirty="0"/>
          </a:p>
        </p:txBody>
      </p:sp>
    </p:spTree>
    <p:extLst>
      <p:ext uri="{BB962C8B-B14F-4D97-AF65-F5344CB8AC3E}">
        <p14:creationId xmlns:p14="http://schemas.microsoft.com/office/powerpoint/2010/main" val="3455931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92834" y="242352"/>
            <a:ext cx="6941745" cy="661644"/>
          </a:xfrm>
        </p:spPr>
        <p:txBody>
          <a:bodyPr>
            <a:no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57200" y="1253068"/>
            <a:ext cx="8229600" cy="4768220"/>
          </a:xfrm>
        </p:spPr>
        <p:txBody>
          <a:bodyPr/>
          <a:lstStyle>
            <a:lvl1pPr>
              <a:defRPr sz="2400"/>
            </a:lvl1pPr>
            <a:lvl2pPr>
              <a:defRPr sz="2000"/>
            </a:lvl2pPr>
            <a:lvl3pPr>
              <a:defRPr sz="1800"/>
            </a:lvl3pPr>
            <a:lvl4pPr>
              <a:defRPr sz="16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8494317-B68E-2848-973F-665EB0157B76}" type="datetimeFigureOut">
              <a:rPr lang="en-US" smtClean="0"/>
              <a:t>16/04/15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E6D875-7657-4D45-A526-A1588F6C5E7B}"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678934" y="274638"/>
            <a:ext cx="6791071" cy="597073"/>
          </a:xfrm>
        </p:spPr>
        <p:txBody>
          <a:bodyPr>
            <a:normAutofit/>
          </a:bodyPr>
          <a:lstStyle>
            <a:lvl1pPr algn="l" defTabSz="457200" rtl="0" eaLnBrk="1" latinLnBrk="0" hangingPunct="1">
              <a:spcBef>
                <a:spcPct val="0"/>
              </a:spcBef>
              <a:buNone/>
              <a:defRPr lang="en-US" sz="2800" b="0" kern="1200" dirty="0" smtClean="0">
                <a:solidFill>
                  <a:schemeClr val="tx1"/>
                </a:solidFill>
                <a:latin typeface="+mj-lt"/>
                <a:ea typeface="+mj-ea"/>
                <a:cs typeface="+mj-cs"/>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320388"/>
            <a:ext cx="4038600" cy="4525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20388"/>
            <a:ext cx="4038600" cy="4525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494317-B68E-2848-973F-665EB0157B76}" type="datetimeFigureOut">
              <a:rPr lang="en-US" smtClean="0"/>
              <a:t>16/04/15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E6D875-7657-4D45-A526-A1588F6C5E7B}"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14359" y="306924"/>
            <a:ext cx="6877172" cy="564788"/>
          </a:xfrm>
        </p:spPr>
        <p:txBody>
          <a:bodyPr>
            <a:normAutofit/>
          </a:bodyPr>
          <a:lstStyle>
            <a:lvl1pPr algn="l">
              <a:defRPr lang="en-US" sz="2800" b="0" kern="1200" dirty="0" smtClean="0">
                <a:solidFill>
                  <a:schemeClr val="tx1"/>
                </a:solidFill>
                <a:latin typeface="+mj-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319873"/>
            <a:ext cx="4040188"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959635"/>
            <a:ext cx="4040188"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319873"/>
            <a:ext cx="4041775"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959635"/>
            <a:ext cx="4041775"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494317-B68E-2848-973F-665EB0157B76}" type="datetimeFigureOut">
              <a:rPr lang="en-US" smtClean="0"/>
              <a:t>16/04/15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E6D875-7657-4D45-A526-A1588F6C5E7B}"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603597" y="253114"/>
            <a:ext cx="6898696" cy="618597"/>
          </a:xfrm>
        </p:spPr>
        <p:txBody>
          <a:bodyPr>
            <a:normAutofit/>
          </a:bodyPr>
          <a:lstStyle>
            <a:lvl1pPr algn="l" defTabSz="457200" rtl="0" eaLnBrk="1" latinLnBrk="0" hangingPunct="1">
              <a:spcBef>
                <a:spcPct val="0"/>
              </a:spcBef>
              <a:buNone/>
              <a:defRPr lang="en-US" sz="2800" b="0" kern="1200" dirty="0" smtClean="0">
                <a:solidFill>
                  <a:schemeClr val="tx1"/>
                </a:solidFill>
                <a:latin typeface="+mj-lt"/>
                <a:ea typeface="+mj-ea"/>
                <a:cs typeface="+mj-cs"/>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8494317-B68E-2848-973F-665EB0157B76}" type="datetimeFigureOut">
              <a:rPr lang="en-US" smtClean="0"/>
              <a:t>16/04/15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E6D875-7657-4D45-A526-A1588F6C5E7B}"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494317-B68E-2848-973F-665EB0157B76}" type="datetimeFigureOut">
              <a:rPr lang="en-US" smtClean="0"/>
              <a:t>16/04/15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E6D875-7657-4D45-A526-A1588F6C5E7B}" type="slidenum">
              <a:rPr lang="en-US" smtClean="0"/>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8494317-B68E-2848-973F-665EB0157B76}" type="datetimeFigureOut">
              <a:rPr lang="en-US" smtClean="0">
                <a:solidFill>
                  <a:prstClr val="black">
                    <a:tint val="75000"/>
                  </a:prstClr>
                </a:solidFill>
              </a:rPr>
              <a:pPr/>
              <a:t>16/04/15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8E6D875-7657-4D45-A526-A1588F6C5E7B}" type="slidenum">
              <a:rPr lang="en-US" smtClean="0">
                <a:solidFill>
                  <a:prstClr val="black">
                    <a:tint val="75000"/>
                  </a:prstClr>
                </a:solidFill>
              </a:rPr>
              <a:pPr/>
              <a:t>‹#›</a:t>
            </a:fld>
            <a:endParaRPr lang="en-US">
              <a:solidFill>
                <a:prstClr val="black">
                  <a:tint val="75000"/>
                </a:prstClr>
              </a:solidFill>
            </a:endParaRPr>
          </a:p>
        </p:txBody>
      </p:sp>
      <p:pic>
        <p:nvPicPr>
          <p:cNvPr id="1026" name="Picture 2"/>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11859" r="3128"/>
          <a:stretch/>
        </p:blipFill>
        <p:spPr bwMode="auto">
          <a:xfrm>
            <a:off x="-14560" y="0"/>
            <a:ext cx="9158560" cy="68590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ctrTitle" hasCustomPrompt="1"/>
          </p:nvPr>
        </p:nvSpPr>
        <p:spPr>
          <a:xfrm>
            <a:off x="457200" y="4008209"/>
            <a:ext cx="4827136" cy="624189"/>
          </a:xfrm>
        </p:spPr>
        <p:txBody>
          <a:bodyPr>
            <a:noAutofit/>
          </a:bodyPr>
          <a:lstStyle>
            <a:lvl1pPr algn="l">
              <a:defRPr sz="2900" b="1"/>
            </a:lvl1pPr>
          </a:lstStyle>
          <a:p>
            <a:r>
              <a:rPr lang="tr-TR" dirty="0" smtClean="0"/>
              <a:t>Sunum Başlık</a:t>
            </a:r>
            <a:endParaRPr lang="en-US" dirty="0"/>
          </a:p>
        </p:txBody>
      </p:sp>
      <p:sp>
        <p:nvSpPr>
          <p:cNvPr id="3" name="Subtitle 2"/>
          <p:cNvSpPr>
            <a:spLocks noGrp="1"/>
          </p:cNvSpPr>
          <p:nvPr>
            <p:ph type="subTitle" idx="1" hasCustomPrompt="1"/>
          </p:nvPr>
        </p:nvSpPr>
        <p:spPr>
          <a:xfrm>
            <a:off x="5491069" y="5329504"/>
            <a:ext cx="3195731" cy="665890"/>
          </a:xfrm>
        </p:spPr>
        <p:txBody>
          <a:bodyPr>
            <a:normAutofit/>
          </a:bodyPr>
          <a:lstStyle>
            <a:lvl1pPr marL="0" indent="0" algn="r">
              <a:buNone/>
              <a:defRPr sz="1900">
                <a:solidFill>
                  <a:schemeClr val="tx1">
                    <a:lumMod val="85000"/>
                    <a:lumOff val="1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dirty="0" smtClean="0"/>
              <a:t>Sunum Yapan / Title</a:t>
            </a:r>
            <a:endParaRPr lang="en-US" dirty="0"/>
          </a:p>
        </p:txBody>
      </p:sp>
    </p:spTree>
    <p:extLst>
      <p:ext uri="{BB962C8B-B14F-4D97-AF65-F5344CB8AC3E}">
        <p14:creationId xmlns:p14="http://schemas.microsoft.com/office/powerpoint/2010/main" val="45169814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92834" y="242352"/>
            <a:ext cx="6941745" cy="661644"/>
          </a:xfrm>
        </p:spPr>
        <p:txBody>
          <a:bodyPr>
            <a:no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57200" y="1253068"/>
            <a:ext cx="8229600" cy="4768220"/>
          </a:xfrm>
        </p:spPr>
        <p:txBody>
          <a:bodyPr/>
          <a:lstStyle>
            <a:lvl1pPr>
              <a:defRPr sz="2400"/>
            </a:lvl1pPr>
            <a:lvl2pPr>
              <a:defRPr sz="2000"/>
            </a:lvl2pPr>
            <a:lvl3pPr>
              <a:defRPr sz="1800"/>
            </a:lvl3pPr>
            <a:lvl4pPr>
              <a:defRPr sz="1600"/>
            </a:lvl4pPr>
            <a:lvl5pPr>
              <a:defRPr sz="1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8494317-B68E-2848-973F-665EB0157B76}" type="datetimeFigureOut">
              <a:rPr lang="en-US" smtClean="0">
                <a:solidFill>
                  <a:prstClr val="black">
                    <a:tint val="75000"/>
                  </a:prstClr>
                </a:solidFill>
              </a:rPr>
              <a:pPr/>
              <a:t>16/04/15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08E6D875-7657-4D45-A526-A1588F6C5E7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0379188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678934" y="274638"/>
            <a:ext cx="6791071" cy="597073"/>
          </a:xfrm>
        </p:spPr>
        <p:txBody>
          <a:bodyPr>
            <a:normAutofit/>
          </a:bodyPr>
          <a:lstStyle>
            <a:lvl1pPr algn="l" defTabSz="457200" rtl="0" eaLnBrk="1" latinLnBrk="0" hangingPunct="1">
              <a:spcBef>
                <a:spcPct val="0"/>
              </a:spcBef>
              <a:buNone/>
              <a:defRPr lang="en-US" sz="2800" b="0" kern="1200" dirty="0" smtClean="0">
                <a:solidFill>
                  <a:schemeClr val="tx1"/>
                </a:solidFill>
                <a:latin typeface="+mj-lt"/>
                <a:ea typeface="+mj-ea"/>
                <a:cs typeface="+mj-cs"/>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320388"/>
            <a:ext cx="4038600" cy="4525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20388"/>
            <a:ext cx="4038600" cy="4525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494317-B68E-2848-973F-665EB0157B76}" type="datetimeFigureOut">
              <a:rPr lang="en-US" smtClean="0">
                <a:solidFill>
                  <a:prstClr val="black">
                    <a:tint val="75000"/>
                  </a:prstClr>
                </a:solidFill>
              </a:rPr>
              <a:pPr/>
              <a:t>16/04/15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08E6D875-7657-4D45-A526-A1588F6C5E7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2160082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png"/><Relationship Id="rId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4" Type="http://schemas.openxmlformats.org/officeDocument/2006/relationships/slideLayout" Target="../slideLayouts/slideLayout10.xml"/><Relationship Id="rId5" Type="http://schemas.openxmlformats.org/officeDocument/2006/relationships/slideLayout" Target="../slideLayouts/slideLayout11.xml"/><Relationship Id="rId6" Type="http://schemas.openxmlformats.org/officeDocument/2006/relationships/slideLayout" Target="../slideLayouts/slideLayout12.xml"/><Relationship Id="rId7" Type="http://schemas.openxmlformats.org/officeDocument/2006/relationships/slideLayout" Target="../slideLayouts/slideLayout13.xml"/><Relationship Id="rId8" Type="http://schemas.openxmlformats.org/officeDocument/2006/relationships/slideLayout" Target="../slideLayouts/slideLayout14.xml"/><Relationship Id="rId9" Type="http://schemas.openxmlformats.org/officeDocument/2006/relationships/theme" Target="../theme/theme2.xml"/><Relationship Id="rId10" Type="http://schemas.openxmlformats.org/officeDocument/2006/relationships/image" Target="../media/image1.png"/><Relationship Id="rId11"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494317-B68E-2848-973F-665EB0157B76}" type="datetimeFigureOut">
              <a:rPr lang="en-US" smtClean="0"/>
              <a:t>16/04/15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E6D875-7657-4D45-A526-A1588F6C5E7B}" type="slidenum">
              <a:rPr lang="en-US" smtClean="0"/>
              <a:t>‹#›</a:t>
            </a:fld>
            <a:endParaRPr lang="en-US"/>
          </a:p>
        </p:txBody>
      </p:sp>
      <p:pic>
        <p:nvPicPr>
          <p:cNvPr id="1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9144000" cy="1543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48475" y="5857875"/>
            <a:ext cx="2295525" cy="100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Lst>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494317-B68E-2848-973F-665EB0157B76}" type="datetimeFigureOut">
              <a:rPr lang="en-US" smtClean="0">
                <a:solidFill>
                  <a:prstClr val="black">
                    <a:tint val="75000"/>
                  </a:prstClr>
                </a:solidFill>
              </a:rPr>
              <a:pPr/>
              <a:t>16/04/15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E6D875-7657-4D45-A526-A1588F6C5E7B}" type="slidenum">
              <a:rPr lang="en-US" smtClean="0">
                <a:solidFill>
                  <a:prstClr val="black">
                    <a:tint val="75000"/>
                  </a:prstClr>
                </a:solidFill>
              </a:rPr>
              <a:pPr/>
              <a:t>‹#›</a:t>
            </a:fld>
            <a:endParaRPr lang="en-US">
              <a:solidFill>
                <a:prstClr val="black">
                  <a:tint val="75000"/>
                </a:prstClr>
              </a:solidFill>
            </a:endParaRPr>
          </a:p>
        </p:txBody>
      </p:sp>
      <p:pic>
        <p:nvPicPr>
          <p:cNvPr id="10"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0"/>
            <a:ext cx="9144000" cy="1543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48475" y="5857875"/>
            <a:ext cx="2295525" cy="1000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338224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38" r:id="rId8"/>
  </p:sldLayoutIdLst>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gif"/><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hyperlink" Target="mailto:haluk.gokmen@arcelik.com" TargetMode="External"/><Relationship Id="rId4" Type="http://schemas.openxmlformats.org/officeDocument/2006/relationships/hyperlink" Target="http://www.fispace.eu/" TargetMode="External"/><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gif"/><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10.png"/><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The FIspace Foundation</a:t>
            </a:r>
            <a:endParaRPr lang="en-US" dirty="0"/>
          </a:p>
        </p:txBody>
      </p:sp>
      <p:sp>
        <p:nvSpPr>
          <p:cNvPr id="2" name="Subtitle 1"/>
          <p:cNvSpPr>
            <a:spLocks noGrp="1"/>
          </p:cNvSpPr>
          <p:nvPr>
            <p:ph type="subTitle" idx="1"/>
          </p:nvPr>
        </p:nvSpPr>
        <p:spPr/>
        <p:txBody>
          <a:bodyPr>
            <a:noAutofit/>
          </a:bodyPr>
          <a:lstStyle/>
          <a:p>
            <a:r>
              <a:rPr lang="en-US" sz="1400" dirty="0" smtClean="0"/>
              <a:t>Heritiana Ranaivoson</a:t>
            </a:r>
          </a:p>
          <a:p>
            <a:r>
              <a:rPr lang="en-US" sz="1400" i="1" dirty="0" smtClean="0"/>
              <a:t>Dissemination and Exploitation Manager</a:t>
            </a:r>
          </a:p>
          <a:p>
            <a:r>
              <a:rPr lang="en-US" sz="1400" dirty="0" err="1" smtClean="0"/>
              <a:t>iMinds</a:t>
            </a:r>
            <a:endParaRPr lang="en-US" sz="1400" dirty="0" smtClean="0"/>
          </a:p>
        </p:txBody>
      </p:sp>
    </p:spTree>
    <p:extLst>
      <p:ext uri="{BB962C8B-B14F-4D97-AF65-F5344CB8AC3E}">
        <p14:creationId xmlns:p14="http://schemas.microsoft.com/office/powerpoint/2010/main" val="409507622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95536" y="1340768"/>
            <a:ext cx="8424936" cy="4752528"/>
          </a:xfrm>
          <a:prstGeom prst="rect">
            <a:avLst/>
          </a:prstGeom>
          <a:gradFill flip="none" rotWithShape="1">
            <a:gsLst>
              <a:gs pos="0">
                <a:srgbClr val="FFFF00">
                  <a:alpha val="61000"/>
                </a:srgbClr>
              </a:gs>
              <a:gs pos="100000">
                <a:srgbClr val="FFFFFF">
                  <a:alpha val="61000"/>
                </a:srgbClr>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endParaRPr 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 name="Title 1"/>
          <p:cNvSpPr>
            <a:spLocks noGrp="1"/>
          </p:cNvSpPr>
          <p:nvPr>
            <p:ph type="title"/>
          </p:nvPr>
        </p:nvSpPr>
        <p:spPr/>
        <p:txBody>
          <a:bodyPr/>
          <a:lstStyle/>
          <a:p>
            <a:r>
              <a:rPr lang="en-US" dirty="0" err="1" smtClean="0"/>
              <a:t>FIspace</a:t>
            </a:r>
            <a:r>
              <a:rPr lang="en-US" dirty="0" smtClean="0"/>
              <a:t> Knowledge Transfer Components</a:t>
            </a:r>
            <a:br>
              <a:rPr lang="en-US" dirty="0" smtClean="0"/>
            </a:br>
            <a:r>
              <a:rPr lang="en-US" dirty="0" smtClean="0"/>
              <a:t>(Functional view)</a:t>
            </a:r>
            <a:endParaRPr lang="en-US" dirty="0"/>
          </a:p>
        </p:txBody>
      </p:sp>
      <p:sp>
        <p:nvSpPr>
          <p:cNvPr id="6" name="Rounded Rectangle 5"/>
          <p:cNvSpPr/>
          <p:nvPr/>
        </p:nvSpPr>
        <p:spPr>
          <a:xfrm>
            <a:off x="1187624" y="1484784"/>
            <a:ext cx="2160240"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Facilitation (WP500)</a:t>
            </a:r>
            <a:endParaRPr lang="en-US" dirty="0"/>
          </a:p>
        </p:txBody>
      </p:sp>
      <p:sp>
        <p:nvSpPr>
          <p:cNvPr id="7" name="Rounded Rectangle 6"/>
          <p:cNvSpPr/>
          <p:nvPr/>
        </p:nvSpPr>
        <p:spPr>
          <a:xfrm>
            <a:off x="5580112" y="1484784"/>
            <a:ext cx="2160240"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Technical Team</a:t>
            </a:r>
            <a:endParaRPr lang="en-US" dirty="0"/>
          </a:p>
        </p:txBody>
      </p:sp>
      <p:sp>
        <p:nvSpPr>
          <p:cNvPr id="8" name="Oval 7"/>
          <p:cNvSpPr/>
          <p:nvPr/>
        </p:nvSpPr>
        <p:spPr>
          <a:xfrm>
            <a:off x="3248420" y="3003862"/>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t>A</a:t>
            </a:r>
            <a:endParaRPr lang="en-US" sz="2000" b="1" dirty="0"/>
          </a:p>
        </p:txBody>
      </p:sp>
      <p:sp>
        <p:nvSpPr>
          <p:cNvPr id="10" name="Oval 9"/>
          <p:cNvSpPr/>
          <p:nvPr/>
        </p:nvSpPr>
        <p:spPr>
          <a:xfrm>
            <a:off x="3307163" y="3950447"/>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11" name="Oval 10"/>
          <p:cNvSpPr/>
          <p:nvPr/>
        </p:nvSpPr>
        <p:spPr>
          <a:xfrm>
            <a:off x="3075566" y="3510212"/>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t>A</a:t>
            </a:r>
            <a:endParaRPr lang="en-US" sz="2000" b="1" dirty="0"/>
          </a:p>
        </p:txBody>
      </p:sp>
      <p:sp>
        <p:nvSpPr>
          <p:cNvPr id="12" name="Oval 11"/>
          <p:cNvSpPr/>
          <p:nvPr/>
        </p:nvSpPr>
        <p:spPr>
          <a:xfrm>
            <a:off x="5161577" y="3218953"/>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13" name="Oval 12"/>
          <p:cNvSpPr/>
          <p:nvPr/>
        </p:nvSpPr>
        <p:spPr>
          <a:xfrm>
            <a:off x="3474994" y="3254904"/>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14" name="Oval 13"/>
          <p:cNvSpPr/>
          <p:nvPr/>
        </p:nvSpPr>
        <p:spPr>
          <a:xfrm>
            <a:off x="4041507" y="3505864"/>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15" name="Oval 14"/>
          <p:cNvSpPr/>
          <p:nvPr/>
        </p:nvSpPr>
        <p:spPr>
          <a:xfrm>
            <a:off x="4364080" y="3254904"/>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16" name="Oval 15"/>
          <p:cNvSpPr/>
          <p:nvPr/>
        </p:nvSpPr>
        <p:spPr>
          <a:xfrm>
            <a:off x="4817228" y="3525687"/>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17" name="Oval 16"/>
          <p:cNvSpPr/>
          <p:nvPr/>
        </p:nvSpPr>
        <p:spPr>
          <a:xfrm>
            <a:off x="3903926" y="3003862"/>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18" name="Oval 17"/>
          <p:cNvSpPr/>
          <p:nvPr/>
        </p:nvSpPr>
        <p:spPr>
          <a:xfrm>
            <a:off x="3760311" y="4221230"/>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19" name="Oval 18"/>
          <p:cNvSpPr/>
          <p:nvPr/>
        </p:nvSpPr>
        <p:spPr>
          <a:xfrm>
            <a:off x="4494655" y="3800271"/>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20" name="Oval 19"/>
          <p:cNvSpPr/>
          <p:nvPr/>
        </p:nvSpPr>
        <p:spPr>
          <a:xfrm>
            <a:off x="4708429" y="2992778"/>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21" name="Oval 20"/>
          <p:cNvSpPr/>
          <p:nvPr/>
        </p:nvSpPr>
        <p:spPr>
          <a:xfrm>
            <a:off x="5238122" y="3756171"/>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22" name="Oval 21"/>
          <p:cNvSpPr/>
          <p:nvPr/>
        </p:nvSpPr>
        <p:spPr>
          <a:xfrm>
            <a:off x="4879081" y="4071054"/>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23" name="Oval 22"/>
          <p:cNvSpPr/>
          <p:nvPr/>
        </p:nvSpPr>
        <p:spPr>
          <a:xfrm>
            <a:off x="4130500" y="4026954"/>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24" name="Oval 23"/>
          <p:cNvSpPr/>
          <p:nvPr/>
        </p:nvSpPr>
        <p:spPr>
          <a:xfrm>
            <a:off x="3677352" y="3756171"/>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26" name="Oval 25"/>
          <p:cNvSpPr/>
          <p:nvPr/>
        </p:nvSpPr>
        <p:spPr>
          <a:xfrm>
            <a:off x="3024926" y="2496031"/>
            <a:ext cx="2771210" cy="2520280"/>
          </a:xfrm>
          <a:prstGeom prst="ellipse">
            <a:avLst/>
          </a:prstGeom>
          <a:solidFill>
            <a:schemeClr val="tx2">
              <a:lumMod val="20000"/>
              <a:lumOff val="80000"/>
              <a:alpha val="3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Parallelogram 29"/>
          <p:cNvSpPr/>
          <p:nvPr/>
        </p:nvSpPr>
        <p:spPr>
          <a:xfrm>
            <a:off x="934562" y="5252629"/>
            <a:ext cx="2788711" cy="464582"/>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Phase 3 applicants</a:t>
            </a:r>
            <a:endParaRPr lang="en-US" dirty="0"/>
          </a:p>
        </p:txBody>
      </p:sp>
      <p:sp>
        <p:nvSpPr>
          <p:cNvPr id="31" name="Parallelogram 30"/>
          <p:cNvSpPr/>
          <p:nvPr/>
        </p:nvSpPr>
        <p:spPr>
          <a:xfrm>
            <a:off x="4357074" y="5484920"/>
            <a:ext cx="2788711" cy="464582"/>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Phase 3 developers</a:t>
            </a:r>
            <a:endParaRPr lang="en-US" dirty="0"/>
          </a:p>
        </p:txBody>
      </p:sp>
      <p:sp>
        <p:nvSpPr>
          <p:cNvPr id="34" name="Round Same Side Corner Rectangle 33"/>
          <p:cNvSpPr/>
          <p:nvPr/>
        </p:nvSpPr>
        <p:spPr>
          <a:xfrm>
            <a:off x="3635896" y="2708920"/>
            <a:ext cx="1525681" cy="283858"/>
          </a:xfrm>
          <a:prstGeom prst="round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Accelerators</a:t>
            </a:r>
            <a:endParaRPr lang="en-US" dirty="0"/>
          </a:p>
        </p:txBody>
      </p:sp>
      <p:sp>
        <p:nvSpPr>
          <p:cNvPr id="36" name="Left-Right Arrow 35"/>
          <p:cNvSpPr/>
          <p:nvPr/>
        </p:nvSpPr>
        <p:spPr>
          <a:xfrm>
            <a:off x="3313251" y="1628800"/>
            <a:ext cx="2266861" cy="360041"/>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7" name="Right Arrow 36"/>
          <p:cNvSpPr/>
          <p:nvPr/>
        </p:nvSpPr>
        <p:spPr>
          <a:xfrm rot="5400000">
            <a:off x="4155022" y="1988841"/>
            <a:ext cx="583723" cy="36003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Left-Right Arrow 37"/>
          <p:cNvSpPr/>
          <p:nvPr/>
        </p:nvSpPr>
        <p:spPr>
          <a:xfrm rot="2940462">
            <a:off x="5393303" y="4619901"/>
            <a:ext cx="1489565" cy="428913"/>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Left-Right Arrow 38"/>
          <p:cNvSpPr/>
          <p:nvPr/>
        </p:nvSpPr>
        <p:spPr>
          <a:xfrm rot="19266203">
            <a:off x="2648557" y="4619186"/>
            <a:ext cx="854018" cy="428913"/>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p:cNvSpPr/>
          <p:nvPr/>
        </p:nvSpPr>
        <p:spPr>
          <a:xfrm>
            <a:off x="420615" y="4116465"/>
            <a:ext cx="2344437" cy="646331"/>
          </a:xfrm>
          <a:prstGeom prst="rect">
            <a:avLst/>
          </a:prstGeom>
          <a:effectLst>
            <a:outerShdw blurRad="50800" dist="38100" dir="2700000" algn="tl" rotWithShape="0">
              <a:srgbClr val="000000">
                <a:alpha val="43000"/>
              </a:srgbClr>
            </a:outerShdw>
          </a:effectLst>
        </p:spPr>
        <p:txBody>
          <a:bodyPr wrap="none">
            <a:spAutoFit/>
          </a:bodyPr>
          <a:lstStyle/>
          <a:p>
            <a:r>
              <a:rPr lang="en-US" sz="3600" dirty="0" err="1">
                <a:ln w="18415" cmpd="sng">
                  <a:solidFill>
                    <a:srgbClr val="FFFFFF"/>
                  </a:solidFill>
                  <a:prstDash val="solid"/>
                </a:ln>
                <a:solidFill>
                  <a:srgbClr val="FFFFFF"/>
                </a:solidFill>
                <a:effectLst>
                  <a:outerShdw blurRad="63500" dir="3600000" algn="tl" rotWithShape="0">
                    <a:srgbClr val="000000">
                      <a:alpha val="70000"/>
                    </a:srgbClr>
                  </a:outerShdw>
                </a:effectLst>
              </a:rPr>
              <a:t>FIspace</a:t>
            </a:r>
            <a:r>
              <a:rPr 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rPr>
              <a:t> Lab</a:t>
            </a:r>
          </a:p>
        </p:txBody>
      </p:sp>
    </p:spTree>
    <p:extLst>
      <p:ext uri="{BB962C8B-B14F-4D97-AF65-F5344CB8AC3E}">
        <p14:creationId xmlns:p14="http://schemas.microsoft.com/office/powerpoint/2010/main" val="161954253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1"/>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9" presetClass="entr" presetSubtype="0" fill="hold" grpId="0" nodeType="click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dissolve">
                                      <p:cBhvr>
                                        <p:cTn id="61" dur="500"/>
                                        <p:tgtEl>
                                          <p:spTgt spid="36"/>
                                        </p:tgtEl>
                                      </p:cBhvr>
                                    </p:animEffect>
                                  </p:childTnLst>
                                </p:cTn>
                              </p:par>
                              <p:par>
                                <p:cTn id="62" presetID="9" presetClass="entr" presetSubtype="0" fill="hold" grpId="0" nodeType="with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dissolve">
                                      <p:cBhvr>
                                        <p:cTn id="64" dur="500"/>
                                        <p:tgtEl>
                                          <p:spTgt spid="37"/>
                                        </p:tgtEl>
                                      </p:cBhvr>
                                    </p:animEffect>
                                  </p:childTnLst>
                                </p:cTn>
                              </p:par>
                              <p:par>
                                <p:cTn id="65" presetID="9" presetClass="entr" presetSubtype="0"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dissolve">
                                      <p:cBhvr>
                                        <p:cTn id="67" dur="500"/>
                                        <p:tgtEl>
                                          <p:spTgt spid="39"/>
                                        </p:tgtEl>
                                      </p:cBhvr>
                                    </p:animEffect>
                                  </p:childTnLst>
                                </p:cTn>
                              </p:par>
                              <p:par>
                                <p:cTn id="68" presetID="9" presetClass="entr" presetSubtype="0" fill="hold" grpId="0" nodeType="withEffect">
                                  <p:stCondLst>
                                    <p:cond delay="0"/>
                                  </p:stCondLst>
                                  <p:childTnLst>
                                    <p:set>
                                      <p:cBhvr>
                                        <p:cTn id="69" dur="1" fill="hold">
                                          <p:stCondLst>
                                            <p:cond delay="0"/>
                                          </p:stCondLst>
                                        </p:cTn>
                                        <p:tgtEl>
                                          <p:spTgt spid="38"/>
                                        </p:tgtEl>
                                        <p:attrNameLst>
                                          <p:attrName>style.visibility</p:attrName>
                                        </p:attrNameLst>
                                      </p:cBhvr>
                                      <p:to>
                                        <p:strVal val="visible"/>
                                      </p:to>
                                    </p:set>
                                    <p:animEffect transition="in" filter="dissolve">
                                      <p:cBhvr>
                                        <p:cTn id="7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6" grpId="0" animBg="1"/>
      <p:bldP spid="30" grpId="0" animBg="1"/>
      <p:bldP spid="31" grpId="0" animBg="1"/>
      <p:bldP spid="34" grpId="0" animBg="1"/>
      <p:bldP spid="36" grpId="0" animBg="1"/>
      <p:bldP spid="37" grpId="0" animBg="1"/>
      <p:bldP spid="38" grpId="0" animBg="1"/>
      <p:bldP spid="3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p:cNvSpPr/>
          <p:nvPr/>
        </p:nvSpPr>
        <p:spPr>
          <a:xfrm>
            <a:off x="395536" y="1124744"/>
            <a:ext cx="8424936" cy="5544616"/>
          </a:xfrm>
          <a:prstGeom prst="rect">
            <a:avLst/>
          </a:prstGeom>
          <a:gradFill flip="none" rotWithShape="1">
            <a:gsLst>
              <a:gs pos="0">
                <a:srgbClr val="FFFF00">
                  <a:alpha val="61000"/>
                </a:srgbClr>
              </a:gs>
              <a:gs pos="100000">
                <a:srgbClr val="FFFFFF">
                  <a:alpha val="61000"/>
                </a:srgbClr>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err="1" smtClean="0"/>
              <a:t>FIspace</a:t>
            </a:r>
            <a:r>
              <a:rPr lang="en-US" dirty="0" smtClean="0"/>
              <a:t> Knowledge Transfer Components</a:t>
            </a:r>
            <a:br>
              <a:rPr lang="en-US" dirty="0" smtClean="0"/>
            </a:br>
            <a:r>
              <a:rPr lang="en-US" dirty="0" smtClean="0"/>
              <a:t>(Tools view)</a:t>
            </a:r>
            <a:endParaRPr lang="en-US" dirty="0"/>
          </a:p>
        </p:txBody>
      </p:sp>
      <p:sp>
        <p:nvSpPr>
          <p:cNvPr id="6" name="Rounded Rectangle 5"/>
          <p:cNvSpPr/>
          <p:nvPr/>
        </p:nvSpPr>
        <p:spPr>
          <a:xfrm>
            <a:off x="971600" y="1268761"/>
            <a:ext cx="2160240"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Facilitation (WP500)</a:t>
            </a:r>
            <a:endParaRPr lang="en-US" dirty="0"/>
          </a:p>
        </p:txBody>
      </p:sp>
      <p:sp>
        <p:nvSpPr>
          <p:cNvPr id="7" name="Rounded Rectangle 6"/>
          <p:cNvSpPr/>
          <p:nvPr/>
        </p:nvSpPr>
        <p:spPr>
          <a:xfrm>
            <a:off x="5923782" y="1268760"/>
            <a:ext cx="2160240"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Technical Team</a:t>
            </a:r>
            <a:endParaRPr lang="en-US" dirty="0"/>
          </a:p>
        </p:txBody>
      </p:sp>
      <p:sp>
        <p:nvSpPr>
          <p:cNvPr id="8" name="Oval 7"/>
          <p:cNvSpPr/>
          <p:nvPr/>
        </p:nvSpPr>
        <p:spPr>
          <a:xfrm>
            <a:off x="3498817" y="4488606"/>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t>A</a:t>
            </a:r>
            <a:endParaRPr lang="en-US" sz="2000" b="1" dirty="0"/>
          </a:p>
        </p:txBody>
      </p:sp>
      <p:sp>
        <p:nvSpPr>
          <p:cNvPr id="10" name="Oval 9"/>
          <p:cNvSpPr/>
          <p:nvPr/>
        </p:nvSpPr>
        <p:spPr>
          <a:xfrm>
            <a:off x="3557560" y="5435191"/>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11" name="Oval 10"/>
          <p:cNvSpPr/>
          <p:nvPr/>
        </p:nvSpPr>
        <p:spPr>
          <a:xfrm>
            <a:off x="3325963" y="4994956"/>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smtClean="0"/>
              <a:t>A</a:t>
            </a:r>
            <a:endParaRPr lang="en-US" sz="2000" b="1" dirty="0"/>
          </a:p>
        </p:txBody>
      </p:sp>
      <p:sp>
        <p:nvSpPr>
          <p:cNvPr id="12" name="Oval 11"/>
          <p:cNvSpPr/>
          <p:nvPr/>
        </p:nvSpPr>
        <p:spPr>
          <a:xfrm>
            <a:off x="5411974" y="4703697"/>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13" name="Oval 12"/>
          <p:cNvSpPr/>
          <p:nvPr/>
        </p:nvSpPr>
        <p:spPr>
          <a:xfrm>
            <a:off x="3725391" y="4739648"/>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14" name="Oval 13"/>
          <p:cNvSpPr/>
          <p:nvPr/>
        </p:nvSpPr>
        <p:spPr>
          <a:xfrm>
            <a:off x="4291904" y="4990608"/>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15" name="Oval 14"/>
          <p:cNvSpPr/>
          <p:nvPr/>
        </p:nvSpPr>
        <p:spPr>
          <a:xfrm>
            <a:off x="4614477" y="4739648"/>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16" name="Oval 15"/>
          <p:cNvSpPr/>
          <p:nvPr/>
        </p:nvSpPr>
        <p:spPr>
          <a:xfrm>
            <a:off x="5067625" y="5010431"/>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17" name="Oval 16"/>
          <p:cNvSpPr/>
          <p:nvPr/>
        </p:nvSpPr>
        <p:spPr>
          <a:xfrm>
            <a:off x="4154323" y="4488606"/>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18" name="Oval 17"/>
          <p:cNvSpPr/>
          <p:nvPr/>
        </p:nvSpPr>
        <p:spPr>
          <a:xfrm>
            <a:off x="4010708" y="5705974"/>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19" name="Oval 18"/>
          <p:cNvSpPr/>
          <p:nvPr/>
        </p:nvSpPr>
        <p:spPr>
          <a:xfrm>
            <a:off x="4745052" y="5285015"/>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20" name="Oval 19"/>
          <p:cNvSpPr/>
          <p:nvPr/>
        </p:nvSpPr>
        <p:spPr>
          <a:xfrm>
            <a:off x="4958826" y="4477522"/>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21" name="Oval 20"/>
          <p:cNvSpPr/>
          <p:nvPr/>
        </p:nvSpPr>
        <p:spPr>
          <a:xfrm>
            <a:off x="5488519" y="5240915"/>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22" name="Oval 21"/>
          <p:cNvSpPr/>
          <p:nvPr/>
        </p:nvSpPr>
        <p:spPr>
          <a:xfrm>
            <a:off x="5129478" y="5555798"/>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23" name="Oval 22"/>
          <p:cNvSpPr/>
          <p:nvPr/>
        </p:nvSpPr>
        <p:spPr>
          <a:xfrm>
            <a:off x="4380897" y="5511698"/>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24" name="Oval 23"/>
          <p:cNvSpPr/>
          <p:nvPr/>
        </p:nvSpPr>
        <p:spPr>
          <a:xfrm>
            <a:off x="3927749" y="5240915"/>
            <a:ext cx="453148" cy="54156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a:t>
            </a:r>
            <a:endParaRPr lang="en-US" dirty="0"/>
          </a:p>
        </p:txBody>
      </p:sp>
      <p:sp>
        <p:nvSpPr>
          <p:cNvPr id="26" name="Oval 25"/>
          <p:cNvSpPr/>
          <p:nvPr/>
        </p:nvSpPr>
        <p:spPr>
          <a:xfrm>
            <a:off x="3275323" y="3980775"/>
            <a:ext cx="2771210" cy="2520280"/>
          </a:xfrm>
          <a:prstGeom prst="ellipse">
            <a:avLst/>
          </a:prstGeom>
          <a:solidFill>
            <a:schemeClr val="tx2">
              <a:lumMod val="20000"/>
              <a:lumOff val="80000"/>
              <a:alpha val="3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Parallelogram 29"/>
          <p:cNvSpPr/>
          <p:nvPr/>
        </p:nvSpPr>
        <p:spPr>
          <a:xfrm>
            <a:off x="198478" y="4899193"/>
            <a:ext cx="2788711" cy="464582"/>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Phase 3 applicants</a:t>
            </a:r>
            <a:endParaRPr lang="en-US" dirty="0"/>
          </a:p>
        </p:txBody>
      </p:sp>
      <p:sp>
        <p:nvSpPr>
          <p:cNvPr id="31" name="Parallelogram 30"/>
          <p:cNvSpPr/>
          <p:nvPr/>
        </p:nvSpPr>
        <p:spPr>
          <a:xfrm>
            <a:off x="6355289" y="4899193"/>
            <a:ext cx="2788711" cy="464582"/>
          </a:xfrm>
          <a:prstGeom prst="parallelogram">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Phase 3 developers</a:t>
            </a:r>
            <a:endParaRPr lang="en-US" dirty="0"/>
          </a:p>
        </p:txBody>
      </p:sp>
      <p:sp>
        <p:nvSpPr>
          <p:cNvPr id="34" name="Round Same Side Corner Rectangle 33"/>
          <p:cNvSpPr/>
          <p:nvPr/>
        </p:nvSpPr>
        <p:spPr>
          <a:xfrm>
            <a:off x="3886293" y="4193664"/>
            <a:ext cx="1525681" cy="283858"/>
          </a:xfrm>
          <a:prstGeom prst="round2Same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Accelerators</a:t>
            </a:r>
            <a:endParaRPr lang="en-US" dirty="0"/>
          </a:p>
        </p:txBody>
      </p:sp>
      <p:sp>
        <p:nvSpPr>
          <p:cNvPr id="36" name="Left-Right Arrow 35"/>
          <p:cNvSpPr/>
          <p:nvPr/>
        </p:nvSpPr>
        <p:spPr>
          <a:xfrm>
            <a:off x="3131840" y="1392688"/>
            <a:ext cx="2791941" cy="360041"/>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7" name="Right Arrow 36"/>
          <p:cNvSpPr/>
          <p:nvPr/>
        </p:nvSpPr>
        <p:spPr>
          <a:xfrm rot="5400000">
            <a:off x="4316143" y="1808820"/>
            <a:ext cx="583723" cy="36003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ounded Rectangle 2"/>
          <p:cNvSpPr/>
          <p:nvPr/>
        </p:nvSpPr>
        <p:spPr>
          <a:xfrm>
            <a:off x="1259632" y="2420888"/>
            <a:ext cx="6624736" cy="792088"/>
          </a:xfrm>
          <a:prstGeom prst="round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TOOLS</a:t>
            </a:r>
          </a:p>
          <a:p>
            <a:pPr algn="ctr"/>
            <a:r>
              <a:rPr lang="en-US" sz="2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(Website, webinars, tutorials)</a:t>
            </a:r>
            <a:endParaRPr lang="en-US" sz="2200" b="1" cap="all" dirty="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endParaRPr>
          </a:p>
        </p:txBody>
      </p:sp>
      <p:sp>
        <p:nvSpPr>
          <p:cNvPr id="40" name="Right Arrow 39"/>
          <p:cNvSpPr/>
          <p:nvPr/>
        </p:nvSpPr>
        <p:spPr>
          <a:xfrm rot="5400000">
            <a:off x="4316143" y="3750069"/>
            <a:ext cx="583723" cy="36003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 name="Straight Connector 24"/>
          <p:cNvCxnSpPr/>
          <p:nvPr/>
        </p:nvCxnSpPr>
        <p:spPr>
          <a:xfrm>
            <a:off x="1475656" y="3638227"/>
            <a:ext cx="6192688" cy="0"/>
          </a:xfrm>
          <a:prstGeom prst="line">
            <a:avLst/>
          </a:prstGeom>
        </p:spPr>
        <p:style>
          <a:lnRef idx="2">
            <a:schemeClr val="accent1"/>
          </a:lnRef>
          <a:fillRef idx="0">
            <a:schemeClr val="accent1"/>
          </a:fillRef>
          <a:effectRef idx="1">
            <a:schemeClr val="accent1"/>
          </a:effectRef>
          <a:fontRef idx="minor">
            <a:schemeClr val="tx1"/>
          </a:fontRef>
        </p:style>
      </p:cxnSp>
      <p:sp>
        <p:nvSpPr>
          <p:cNvPr id="41" name="Right Arrow 40"/>
          <p:cNvSpPr/>
          <p:nvPr/>
        </p:nvSpPr>
        <p:spPr>
          <a:xfrm rot="5400000">
            <a:off x="967422" y="4009242"/>
            <a:ext cx="1088475" cy="36003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ight Arrow 41"/>
          <p:cNvSpPr/>
          <p:nvPr/>
        </p:nvSpPr>
        <p:spPr>
          <a:xfrm rot="5400000">
            <a:off x="7098763" y="4027788"/>
            <a:ext cx="1139160" cy="36004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539552" y="5912698"/>
            <a:ext cx="2344437" cy="646331"/>
          </a:xfrm>
          <a:prstGeom prst="rect">
            <a:avLst/>
          </a:prstGeom>
          <a:effectLst>
            <a:outerShdw blurRad="50800" dist="38100" dir="2700000" algn="tl" rotWithShape="0">
              <a:srgbClr val="000000">
                <a:alpha val="43000"/>
              </a:srgbClr>
            </a:outerShdw>
          </a:effectLst>
        </p:spPr>
        <p:txBody>
          <a:bodyPr wrap="none">
            <a:spAutoFit/>
          </a:bodyPr>
          <a:lstStyle/>
          <a:p>
            <a:r>
              <a:rPr lang="en-US" sz="3600" dirty="0" err="1">
                <a:ln w="18415" cmpd="sng">
                  <a:solidFill>
                    <a:srgbClr val="FFFFFF"/>
                  </a:solidFill>
                  <a:prstDash val="solid"/>
                </a:ln>
                <a:solidFill>
                  <a:srgbClr val="FFFFFF"/>
                </a:solidFill>
                <a:effectLst>
                  <a:outerShdw blurRad="63500" dir="3600000" algn="tl" rotWithShape="0">
                    <a:srgbClr val="000000">
                      <a:alpha val="70000"/>
                    </a:srgbClr>
                  </a:outerShdw>
                </a:effectLst>
              </a:rPr>
              <a:t>FIspace</a:t>
            </a:r>
            <a:r>
              <a:rPr 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rPr>
              <a:t> Lab</a:t>
            </a:r>
          </a:p>
        </p:txBody>
      </p:sp>
    </p:spTree>
    <p:extLst>
      <p:ext uri="{BB962C8B-B14F-4D97-AF65-F5344CB8AC3E}">
        <p14:creationId xmlns:p14="http://schemas.microsoft.com/office/powerpoint/2010/main" val="11880452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9" presetClass="entr"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ssolve">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 Foundation?</a:t>
            </a:r>
            <a:endParaRPr lang="en-US" dirty="0"/>
          </a:p>
        </p:txBody>
      </p:sp>
      <p:pic>
        <p:nvPicPr>
          <p:cNvPr id="1026" name="Picture 2" descr="C:\Users\A187288\Desktop\putting-it-all-togeth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09227"/>
            <a:ext cx="6324600" cy="537210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187288\Desktop\All Together.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10282" y="2924944"/>
            <a:ext cx="3543300" cy="3143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431117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ATOS\Disco Antiguo\ARI - MRT\Proyectos\EXPLOITATION\Recursos\cost-saving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40636" y="1628800"/>
            <a:ext cx="3103364" cy="34629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GB" dirty="0" smtClean="0"/>
              <a:t>Balance in the Foundation</a:t>
            </a:r>
            <a:endParaRPr lang="en-GB" dirty="0"/>
          </a:p>
        </p:txBody>
      </p:sp>
      <p:sp>
        <p:nvSpPr>
          <p:cNvPr id="3" name="Content Placeholder 2"/>
          <p:cNvSpPr>
            <a:spLocks noGrp="1"/>
          </p:cNvSpPr>
          <p:nvPr>
            <p:ph idx="1"/>
          </p:nvPr>
        </p:nvSpPr>
        <p:spPr>
          <a:xfrm>
            <a:off x="457200" y="1253068"/>
            <a:ext cx="6275040" cy="5416292"/>
          </a:xfrm>
        </p:spPr>
        <p:txBody>
          <a:bodyPr>
            <a:normAutofit/>
          </a:bodyPr>
          <a:lstStyle/>
          <a:p>
            <a:r>
              <a:rPr lang="en-GB" dirty="0" smtClean="0"/>
              <a:t>For the commercial exploitation we have to balance interests in the current consortium.</a:t>
            </a:r>
          </a:p>
          <a:p>
            <a:r>
              <a:rPr lang="en-GB" dirty="0" smtClean="0"/>
              <a:t>Business companies like K+N and </a:t>
            </a:r>
            <a:r>
              <a:rPr lang="en-GB" dirty="0" err="1" smtClean="0"/>
              <a:t>Kverneland</a:t>
            </a:r>
            <a:r>
              <a:rPr lang="en-GB" dirty="0" smtClean="0"/>
              <a:t> (see “10 commandments” in extra deliverable 500.7.4): </a:t>
            </a:r>
          </a:p>
          <a:p>
            <a:pPr lvl="1"/>
            <a:r>
              <a:rPr lang="en-GB" dirty="0" smtClean="0"/>
              <a:t>Should not be killed in product portfolio development in 1 IT company or 1 consortium</a:t>
            </a:r>
          </a:p>
          <a:p>
            <a:pPr lvl="1"/>
            <a:r>
              <a:rPr lang="en-GB" dirty="0" smtClean="0"/>
              <a:t>Want not to be locked in by one product but want one neutral platform on standards and competition in services like hosting</a:t>
            </a:r>
          </a:p>
          <a:p>
            <a:r>
              <a:rPr lang="en-GB" dirty="0" smtClean="0"/>
              <a:t>IT companies like ATOS</a:t>
            </a:r>
            <a:r>
              <a:rPr lang="en-GB" dirty="0"/>
              <a:t> </a:t>
            </a:r>
            <a:r>
              <a:rPr lang="en-GB" dirty="0" smtClean="0"/>
              <a:t>or </a:t>
            </a:r>
            <a:r>
              <a:rPr lang="en-GB" dirty="0" err="1" smtClean="0"/>
              <a:t>LimeTri</a:t>
            </a:r>
            <a:r>
              <a:rPr lang="en-GB" dirty="0" smtClean="0"/>
              <a:t> have showed some interest to commercially exploit different instances on their own</a:t>
            </a:r>
          </a:p>
        </p:txBody>
      </p:sp>
    </p:spTree>
    <p:extLst>
      <p:ext uri="{BB962C8B-B14F-4D97-AF65-F5344CB8AC3E}">
        <p14:creationId xmlns:p14="http://schemas.microsoft.com/office/powerpoint/2010/main" val="146191692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to set up the Foundation</a:t>
            </a:r>
            <a:endParaRPr lang="en-GB" dirty="0"/>
          </a:p>
        </p:txBody>
      </p:sp>
      <p:sp>
        <p:nvSpPr>
          <p:cNvPr id="3" name="Content Placeholder 2"/>
          <p:cNvSpPr>
            <a:spLocks noGrp="1"/>
          </p:cNvSpPr>
          <p:nvPr>
            <p:ph idx="1"/>
          </p:nvPr>
        </p:nvSpPr>
        <p:spPr>
          <a:xfrm>
            <a:off x="457200" y="1253068"/>
            <a:ext cx="8229600" cy="5128260"/>
          </a:xfrm>
        </p:spPr>
        <p:txBody>
          <a:bodyPr>
            <a:normAutofit/>
          </a:bodyPr>
          <a:lstStyle/>
          <a:p>
            <a:r>
              <a:rPr lang="en-GB" dirty="0" smtClean="0"/>
              <a:t>It will be based in The Netherlands </a:t>
            </a:r>
            <a:endParaRPr lang="en-GB" dirty="0"/>
          </a:p>
          <a:p>
            <a:r>
              <a:rPr lang="en-GB" dirty="0" smtClean="0"/>
              <a:t>Should be done in the next months.</a:t>
            </a:r>
          </a:p>
          <a:p>
            <a:r>
              <a:rPr lang="en-GB" dirty="0" smtClean="0"/>
              <a:t>Draft version of statutes are already available.</a:t>
            </a:r>
          </a:p>
          <a:p>
            <a:r>
              <a:rPr lang="en-GB" dirty="0" smtClean="0"/>
              <a:t>Document do be signed to transfer the IPRs to the Foundation is also available. Software is developed as Open Source.</a:t>
            </a:r>
          </a:p>
        </p:txBody>
      </p:sp>
      <p:pic>
        <p:nvPicPr>
          <p:cNvPr id="5" name="Picture 2" descr="C:\DATOS\Disco Antiguo\ARI - MRT\Proyectos\EXPLOITATION\Recursos\contract_salesman_signature_pen_md_w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3356992"/>
            <a:ext cx="3476104" cy="34761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816924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normAutofit/>
          </a:bodyPr>
          <a:lstStyle/>
          <a:p>
            <a:pPr>
              <a:buFont typeface="Wingdings" charset="2"/>
              <a:buChar char="Ø"/>
            </a:pPr>
            <a:r>
              <a:rPr lang="es-ES_tradnl" dirty="0" err="1" smtClean="0"/>
              <a:t>Call</a:t>
            </a:r>
            <a:r>
              <a:rPr lang="es-ES_tradnl" dirty="0" smtClean="0"/>
              <a:t> in </a:t>
            </a:r>
            <a:r>
              <a:rPr lang="es-ES_tradnl" dirty="0" err="1" smtClean="0"/>
              <a:t>FIspace</a:t>
            </a:r>
            <a:r>
              <a:rPr lang="es-ES_tradnl" dirty="0" smtClean="0"/>
              <a:t> </a:t>
            </a:r>
            <a:r>
              <a:rPr lang="es-ES_tradnl" dirty="0" err="1" smtClean="0"/>
              <a:t>Foundation</a:t>
            </a:r>
            <a:r>
              <a:rPr lang="es-ES_tradnl" dirty="0" smtClean="0"/>
              <a:t> </a:t>
            </a:r>
            <a:r>
              <a:rPr lang="es-ES_tradnl" dirty="0" err="1" smtClean="0"/>
              <a:t>TaskForce</a:t>
            </a:r>
            <a:r>
              <a:rPr lang="es-ES_tradnl" dirty="0" smtClean="0"/>
              <a:t> </a:t>
            </a:r>
            <a:r>
              <a:rPr lang="es-ES_tradnl" dirty="0" err="1" smtClean="0"/>
              <a:t>for</a:t>
            </a:r>
            <a:r>
              <a:rPr lang="es-ES_tradnl" dirty="0" smtClean="0"/>
              <a:t> </a:t>
            </a:r>
            <a:r>
              <a:rPr lang="es-ES_tradnl" dirty="0" err="1" smtClean="0"/>
              <a:t>board</a:t>
            </a:r>
            <a:r>
              <a:rPr lang="es-ES_tradnl" dirty="0" smtClean="0"/>
              <a:t> </a:t>
            </a:r>
            <a:r>
              <a:rPr lang="es-ES_tradnl" dirty="0" err="1" smtClean="0"/>
              <a:t>members</a:t>
            </a:r>
            <a:r>
              <a:rPr lang="es-ES_tradnl" dirty="0" smtClean="0"/>
              <a:t>  of </a:t>
            </a:r>
            <a:r>
              <a:rPr lang="es-ES_tradnl" dirty="0" err="1" smtClean="0"/>
              <a:t>the</a:t>
            </a:r>
            <a:r>
              <a:rPr lang="es-ES_tradnl" dirty="0" smtClean="0"/>
              <a:t> </a:t>
            </a:r>
            <a:r>
              <a:rPr lang="es-ES_tradnl" dirty="0" err="1" smtClean="0"/>
              <a:t>Foundation</a:t>
            </a:r>
            <a:r>
              <a:rPr lang="es-ES_tradnl" dirty="0" smtClean="0"/>
              <a:t>.</a:t>
            </a:r>
          </a:p>
          <a:p>
            <a:pPr>
              <a:buFont typeface="Wingdings" charset="2"/>
              <a:buChar char="Ø"/>
            </a:pPr>
            <a:r>
              <a:rPr lang="es-ES_tradnl" dirty="0" err="1" smtClean="0"/>
              <a:t>Sign</a:t>
            </a:r>
            <a:r>
              <a:rPr lang="es-ES_tradnl" dirty="0" smtClean="0"/>
              <a:t> </a:t>
            </a:r>
            <a:r>
              <a:rPr lang="es-ES_tradnl" dirty="0" err="1" smtClean="0"/>
              <a:t>the</a:t>
            </a:r>
            <a:r>
              <a:rPr lang="es-ES_tradnl" dirty="0" smtClean="0"/>
              <a:t> </a:t>
            </a:r>
            <a:r>
              <a:rPr lang="es-ES_tradnl" dirty="0" err="1" smtClean="0"/>
              <a:t>statutes</a:t>
            </a:r>
            <a:r>
              <a:rPr lang="es-ES_tradnl" dirty="0" smtClean="0"/>
              <a:t> </a:t>
            </a:r>
            <a:r>
              <a:rPr lang="es-ES_tradnl" dirty="0" err="1" smtClean="0"/>
              <a:t>with</a:t>
            </a:r>
            <a:r>
              <a:rPr lang="es-ES_tradnl" dirty="0" smtClean="0"/>
              <a:t> a </a:t>
            </a:r>
            <a:r>
              <a:rPr lang="es-ES_tradnl" dirty="0" err="1" smtClean="0"/>
              <a:t>notary</a:t>
            </a:r>
            <a:endParaRPr lang="es-ES_tradnl" dirty="0" smtClean="0"/>
          </a:p>
          <a:p>
            <a:pPr>
              <a:buFont typeface="Wingdings" charset="2"/>
              <a:buChar char="Ø"/>
            </a:pPr>
            <a:r>
              <a:rPr lang="es-ES_tradnl" dirty="0" err="1" smtClean="0"/>
              <a:t>Detail</a:t>
            </a:r>
            <a:r>
              <a:rPr lang="es-ES_tradnl" dirty="0" smtClean="0"/>
              <a:t> </a:t>
            </a:r>
            <a:r>
              <a:rPr lang="es-ES_tradnl" dirty="0" err="1" smtClean="0"/>
              <a:t>Foundation</a:t>
            </a:r>
            <a:r>
              <a:rPr lang="es-ES_tradnl" dirty="0" smtClean="0"/>
              <a:t> </a:t>
            </a:r>
            <a:r>
              <a:rPr lang="es-ES_tradnl" dirty="0" err="1" smtClean="0"/>
              <a:t>activity</a:t>
            </a:r>
            <a:r>
              <a:rPr lang="es-ES_tradnl" dirty="0" smtClean="0"/>
              <a:t> plan 2015 and 2016</a:t>
            </a:r>
            <a:endParaRPr lang="es-ES_tradnl" dirty="0"/>
          </a:p>
          <a:p>
            <a:pPr>
              <a:buFont typeface="Wingdings" charset="2"/>
              <a:buChar char="Ø"/>
            </a:pPr>
            <a:r>
              <a:rPr lang="es-ES_tradnl" dirty="0" err="1" smtClean="0"/>
              <a:t>Sign</a:t>
            </a:r>
            <a:r>
              <a:rPr lang="es-ES_tradnl" dirty="0" smtClean="0"/>
              <a:t> </a:t>
            </a:r>
            <a:r>
              <a:rPr lang="es-ES_tradnl" dirty="0" err="1" smtClean="0"/>
              <a:t>the</a:t>
            </a:r>
            <a:r>
              <a:rPr lang="es-ES_tradnl" dirty="0" smtClean="0"/>
              <a:t> “</a:t>
            </a:r>
            <a:r>
              <a:rPr lang="es-ES_tradnl" dirty="0" err="1" smtClean="0"/>
              <a:t>IPRs</a:t>
            </a:r>
            <a:r>
              <a:rPr lang="es-ES_tradnl" dirty="0" smtClean="0"/>
              <a:t> </a:t>
            </a:r>
            <a:r>
              <a:rPr lang="es-ES_tradnl" dirty="0" err="1" smtClean="0"/>
              <a:t>handover</a:t>
            </a:r>
            <a:r>
              <a:rPr lang="es-ES_tradnl" dirty="0" smtClean="0"/>
              <a:t>” </a:t>
            </a:r>
            <a:r>
              <a:rPr lang="es-ES_tradnl" dirty="0" err="1" smtClean="0"/>
              <a:t>document</a:t>
            </a:r>
            <a:r>
              <a:rPr lang="es-ES_tradnl" dirty="0" smtClean="0"/>
              <a:t> of IPR </a:t>
            </a:r>
            <a:r>
              <a:rPr lang="es-ES_tradnl" dirty="0" err="1" smtClean="0"/>
              <a:t>from</a:t>
            </a:r>
            <a:r>
              <a:rPr lang="es-ES_tradnl" dirty="0" smtClean="0"/>
              <a:t> </a:t>
            </a:r>
            <a:r>
              <a:rPr lang="es-ES_tradnl" dirty="0" err="1" smtClean="0"/>
              <a:t>technical</a:t>
            </a:r>
            <a:r>
              <a:rPr lang="es-ES_tradnl" dirty="0" smtClean="0"/>
              <a:t> </a:t>
            </a:r>
            <a:r>
              <a:rPr lang="es-ES_tradnl" dirty="0" err="1" smtClean="0"/>
              <a:t>partners</a:t>
            </a:r>
            <a:r>
              <a:rPr lang="es-ES_tradnl" dirty="0" smtClean="0"/>
              <a:t> to </a:t>
            </a:r>
            <a:r>
              <a:rPr lang="es-ES_tradnl" dirty="0" err="1" smtClean="0"/>
              <a:t>the</a:t>
            </a:r>
            <a:r>
              <a:rPr lang="es-ES_tradnl" dirty="0" smtClean="0"/>
              <a:t> </a:t>
            </a:r>
            <a:r>
              <a:rPr lang="es-ES_tradnl" dirty="0" err="1" smtClean="0"/>
              <a:t>Foundation</a:t>
            </a:r>
            <a:r>
              <a:rPr lang="es-ES_tradnl" dirty="0" smtClean="0"/>
              <a:t>. </a:t>
            </a:r>
            <a:endParaRPr lang="es-ES_tradnl" dirty="0"/>
          </a:p>
          <a:p>
            <a:pPr>
              <a:buFont typeface="Wingdings" charset="2"/>
              <a:buChar char="Ø"/>
            </a:pPr>
            <a:r>
              <a:rPr lang="es-ES_tradnl" dirty="0" smtClean="0"/>
              <a:t>Store </a:t>
            </a:r>
            <a:r>
              <a:rPr lang="es-ES_tradnl" dirty="0" err="1" smtClean="0"/>
              <a:t>the</a:t>
            </a:r>
            <a:r>
              <a:rPr lang="es-ES_tradnl" dirty="0" smtClean="0"/>
              <a:t> open </a:t>
            </a:r>
            <a:r>
              <a:rPr lang="es-ES_tradnl" dirty="0" err="1" smtClean="0"/>
              <a:t>source</a:t>
            </a:r>
            <a:r>
              <a:rPr lang="es-ES_tradnl" dirty="0" smtClean="0"/>
              <a:t> IPR </a:t>
            </a:r>
            <a:r>
              <a:rPr lang="es-ES_tradnl" dirty="0" err="1" smtClean="0"/>
              <a:t>on</a:t>
            </a:r>
            <a:r>
              <a:rPr lang="es-ES_tradnl" dirty="0" smtClean="0"/>
              <a:t> </a:t>
            </a:r>
            <a:r>
              <a:rPr lang="es-ES_tradnl" dirty="0" err="1" smtClean="0"/>
              <a:t>the</a:t>
            </a:r>
            <a:r>
              <a:rPr lang="es-ES_tradnl" dirty="0" smtClean="0"/>
              <a:t> </a:t>
            </a:r>
            <a:r>
              <a:rPr lang="es-ES_tradnl" dirty="0" err="1" smtClean="0"/>
              <a:t>website</a:t>
            </a:r>
            <a:r>
              <a:rPr lang="es-ES_tradnl" dirty="0" smtClean="0"/>
              <a:t> of </a:t>
            </a:r>
            <a:r>
              <a:rPr lang="es-ES_tradnl" dirty="0" err="1" smtClean="0"/>
              <a:t>the</a:t>
            </a:r>
            <a:r>
              <a:rPr lang="es-ES_tradnl" dirty="0" smtClean="0"/>
              <a:t> </a:t>
            </a:r>
            <a:r>
              <a:rPr lang="es-ES_tradnl" dirty="0" err="1" smtClean="0"/>
              <a:t>Foundation</a:t>
            </a:r>
            <a:endParaRPr lang="es-ES_tradnl" dirty="0" smtClean="0"/>
          </a:p>
          <a:p>
            <a:pPr>
              <a:buFont typeface="Wingdings" charset="2"/>
              <a:buChar char="Ø"/>
            </a:pPr>
            <a:r>
              <a:rPr lang="en-GB" dirty="0" smtClean="0"/>
              <a:t>Sign contract </a:t>
            </a:r>
            <a:r>
              <a:rPr lang="en-GB" dirty="0"/>
              <a:t>between </a:t>
            </a:r>
            <a:r>
              <a:rPr lang="en-GB" dirty="0" smtClean="0"/>
              <a:t>the FIspace Foundation </a:t>
            </a:r>
            <a:r>
              <a:rPr lang="en-GB" dirty="0"/>
              <a:t>and </a:t>
            </a:r>
            <a:r>
              <a:rPr lang="en-GB" dirty="0" smtClean="0"/>
              <a:t>the companies regarding </a:t>
            </a:r>
            <a:r>
              <a:rPr lang="en-GB" dirty="0"/>
              <a:t>FIspace </a:t>
            </a:r>
            <a:r>
              <a:rPr lang="en-GB" dirty="0" smtClean="0"/>
              <a:t>instances</a:t>
            </a:r>
          </a:p>
          <a:p>
            <a:pPr>
              <a:buFont typeface="Wingdings" charset="2"/>
              <a:buChar char="Ø"/>
            </a:pPr>
            <a:endParaRPr lang="en-GB" dirty="0"/>
          </a:p>
        </p:txBody>
      </p:sp>
    </p:spTree>
    <p:extLst>
      <p:ext uri="{BB962C8B-B14F-4D97-AF65-F5344CB8AC3E}">
        <p14:creationId xmlns:p14="http://schemas.microsoft.com/office/powerpoint/2010/main" val="66797486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GB" dirty="0" smtClean="0"/>
              <a:t>Thanks for your attention!</a:t>
            </a:r>
            <a:endParaRPr lang="en-US" dirty="0"/>
          </a:p>
        </p:txBody>
      </p:sp>
      <p:sp>
        <p:nvSpPr>
          <p:cNvPr id="4" name="Subtitle 3"/>
          <p:cNvSpPr>
            <a:spLocks noGrp="1"/>
          </p:cNvSpPr>
          <p:nvPr>
            <p:ph type="subTitle" idx="1"/>
          </p:nvPr>
        </p:nvSpPr>
        <p:spPr/>
        <p:txBody>
          <a:bodyPr>
            <a:normAutofit fontScale="92500" lnSpcReduction="10000"/>
          </a:bodyPr>
          <a:lstStyle/>
          <a:p>
            <a:r>
              <a:rPr lang="en-GB" dirty="0" smtClean="0">
                <a:hlinkClick r:id="rId3"/>
              </a:rPr>
              <a:t>haluk.gokmen@arcelik.com</a:t>
            </a:r>
            <a:r>
              <a:rPr lang="en-GB" dirty="0" smtClean="0"/>
              <a:t> </a:t>
            </a:r>
          </a:p>
          <a:p>
            <a:r>
              <a:rPr lang="en-GB" dirty="0" smtClean="0">
                <a:hlinkClick r:id="rId4"/>
              </a:rPr>
              <a:t>www.FIspace.eu</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we have?</a:t>
            </a:r>
            <a:endParaRPr lang="en-US" dirty="0"/>
          </a:p>
        </p:txBody>
      </p:sp>
      <p:sp>
        <p:nvSpPr>
          <p:cNvPr id="4" name="3 Elipse"/>
          <p:cNvSpPr/>
          <p:nvPr/>
        </p:nvSpPr>
        <p:spPr>
          <a:xfrm>
            <a:off x="3131840" y="1563711"/>
            <a:ext cx="2520280" cy="1368152"/>
          </a:xfrm>
          <a:prstGeom prst="ellipse">
            <a:avLst/>
          </a:prstGeom>
          <a:solidFill>
            <a:schemeClr val="accent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t>END-USERS</a:t>
            </a:r>
          </a:p>
        </p:txBody>
      </p:sp>
      <p:sp>
        <p:nvSpPr>
          <p:cNvPr id="7" name="6 Elipse"/>
          <p:cNvSpPr/>
          <p:nvPr/>
        </p:nvSpPr>
        <p:spPr>
          <a:xfrm>
            <a:off x="799718" y="4005064"/>
            <a:ext cx="2520280" cy="1368152"/>
          </a:xfrm>
          <a:prstGeom prst="ellipse">
            <a:avLst/>
          </a:prstGeom>
          <a:solidFill>
            <a:schemeClr val="accent4">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t>ICT COMPANIES</a:t>
            </a:r>
          </a:p>
        </p:txBody>
      </p:sp>
      <p:sp>
        <p:nvSpPr>
          <p:cNvPr id="8" name="7 Elipse"/>
          <p:cNvSpPr/>
          <p:nvPr/>
        </p:nvSpPr>
        <p:spPr>
          <a:xfrm>
            <a:off x="5519417" y="4005064"/>
            <a:ext cx="2520280" cy="1368152"/>
          </a:xfrm>
          <a:prstGeom prst="ellipse">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solidFill>
                  <a:schemeClr val="tx2">
                    <a:lumMod val="50000"/>
                  </a:schemeClr>
                </a:solidFill>
              </a:rPr>
              <a:t>RESEARCH CENTRES</a:t>
            </a:r>
          </a:p>
        </p:txBody>
      </p:sp>
      <p:cxnSp>
        <p:nvCxnSpPr>
          <p:cNvPr id="6" name="5 Conector recto"/>
          <p:cNvCxnSpPr>
            <a:stCxn id="7" idx="0"/>
            <a:endCxn id="4" idx="4"/>
          </p:cNvCxnSpPr>
          <p:nvPr/>
        </p:nvCxnSpPr>
        <p:spPr>
          <a:xfrm flipV="1">
            <a:off x="2059858" y="2931863"/>
            <a:ext cx="2332122" cy="1073201"/>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11 Conector recto"/>
          <p:cNvCxnSpPr>
            <a:stCxn id="7" idx="6"/>
            <a:endCxn id="8" idx="2"/>
          </p:cNvCxnSpPr>
          <p:nvPr/>
        </p:nvCxnSpPr>
        <p:spPr>
          <a:xfrm>
            <a:off x="3319998" y="4689140"/>
            <a:ext cx="219941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14 Conector recto"/>
          <p:cNvCxnSpPr>
            <a:stCxn id="4" idx="4"/>
            <a:endCxn id="8" idx="0"/>
          </p:cNvCxnSpPr>
          <p:nvPr/>
        </p:nvCxnSpPr>
        <p:spPr>
          <a:xfrm>
            <a:off x="4391980" y="2931863"/>
            <a:ext cx="2387577" cy="1073201"/>
          </a:xfrm>
          <a:prstGeom prst="line">
            <a:avLst/>
          </a:prstGeom>
        </p:spPr>
        <p:style>
          <a:lnRef idx="2">
            <a:schemeClr val="accent1"/>
          </a:lnRef>
          <a:fillRef idx="0">
            <a:schemeClr val="accent1"/>
          </a:fillRef>
          <a:effectRef idx="1">
            <a:schemeClr val="accent1"/>
          </a:effectRef>
          <a:fontRef idx="minor">
            <a:schemeClr val="tx1"/>
          </a:fontRef>
        </p:style>
      </p:cxnSp>
      <p:sp>
        <p:nvSpPr>
          <p:cNvPr id="20" name="19 Rectángulo redondeado"/>
          <p:cNvSpPr/>
          <p:nvPr/>
        </p:nvSpPr>
        <p:spPr>
          <a:xfrm>
            <a:off x="971600" y="5805264"/>
            <a:ext cx="981274" cy="432048"/>
          </a:xfrm>
          <a:prstGeom prst="roundRect">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err="1" smtClean="0"/>
              <a:t>Large</a:t>
            </a:r>
            <a:endParaRPr lang="en-US" dirty="0"/>
          </a:p>
        </p:txBody>
      </p:sp>
      <p:sp>
        <p:nvSpPr>
          <p:cNvPr id="23" name="22 Rectángulo redondeado"/>
          <p:cNvSpPr/>
          <p:nvPr/>
        </p:nvSpPr>
        <p:spPr>
          <a:xfrm>
            <a:off x="2150566" y="5805264"/>
            <a:ext cx="981274" cy="432048"/>
          </a:xfrm>
          <a:prstGeom prst="roundRect">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t>Small</a:t>
            </a:r>
          </a:p>
        </p:txBody>
      </p:sp>
      <p:sp>
        <p:nvSpPr>
          <p:cNvPr id="24" name="23 Rectángulo redondeado"/>
          <p:cNvSpPr/>
          <p:nvPr/>
        </p:nvSpPr>
        <p:spPr>
          <a:xfrm>
            <a:off x="5148064" y="5565829"/>
            <a:ext cx="1517203" cy="432048"/>
          </a:xfrm>
          <a:prstGeom prst="round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err="1" smtClean="0">
                <a:solidFill>
                  <a:schemeClr val="tx2">
                    <a:lumMod val="50000"/>
                  </a:schemeClr>
                </a:solidFill>
              </a:rPr>
              <a:t>Universities</a:t>
            </a:r>
            <a:endParaRPr lang="en-US" dirty="0">
              <a:solidFill>
                <a:schemeClr val="tx2">
                  <a:lumMod val="50000"/>
                </a:schemeClr>
              </a:solidFill>
            </a:endParaRPr>
          </a:p>
        </p:txBody>
      </p:sp>
      <p:sp>
        <p:nvSpPr>
          <p:cNvPr id="25" name="24 Rectángulo redondeado"/>
          <p:cNvSpPr/>
          <p:nvPr/>
        </p:nvSpPr>
        <p:spPr>
          <a:xfrm>
            <a:off x="7380312" y="3252439"/>
            <a:ext cx="1517203" cy="432048"/>
          </a:xfrm>
          <a:prstGeom prst="round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sz="1600" dirty="0" err="1" smtClean="0">
                <a:solidFill>
                  <a:schemeClr val="tx2">
                    <a:lumMod val="50000"/>
                  </a:schemeClr>
                </a:solidFill>
              </a:rPr>
              <a:t>Public</a:t>
            </a:r>
            <a:r>
              <a:rPr lang="es-ES_tradnl" sz="1600" dirty="0" smtClean="0">
                <a:solidFill>
                  <a:schemeClr val="tx2">
                    <a:lumMod val="50000"/>
                  </a:schemeClr>
                </a:solidFill>
              </a:rPr>
              <a:t> </a:t>
            </a:r>
            <a:r>
              <a:rPr lang="es-ES_tradnl" sz="1600" dirty="0" err="1" smtClean="0">
                <a:solidFill>
                  <a:schemeClr val="tx2">
                    <a:lumMod val="50000"/>
                  </a:schemeClr>
                </a:solidFill>
              </a:rPr>
              <a:t>Administration</a:t>
            </a:r>
            <a:endParaRPr lang="en-US" sz="1600" dirty="0">
              <a:solidFill>
                <a:schemeClr val="tx2">
                  <a:lumMod val="50000"/>
                </a:schemeClr>
              </a:solidFill>
            </a:endParaRPr>
          </a:p>
        </p:txBody>
      </p:sp>
      <p:sp>
        <p:nvSpPr>
          <p:cNvPr id="26" name="25 Rectángulo redondeado"/>
          <p:cNvSpPr/>
          <p:nvPr/>
        </p:nvSpPr>
        <p:spPr>
          <a:xfrm>
            <a:off x="1381002" y="2031763"/>
            <a:ext cx="1143744" cy="432048"/>
          </a:xfrm>
          <a:prstGeom prst="roundRect">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err="1" smtClean="0"/>
              <a:t>Retailers</a:t>
            </a:r>
            <a:endParaRPr lang="en-US" dirty="0"/>
          </a:p>
        </p:txBody>
      </p:sp>
      <p:sp>
        <p:nvSpPr>
          <p:cNvPr id="27" name="26 Rectángulo redondeado"/>
          <p:cNvSpPr/>
          <p:nvPr/>
        </p:nvSpPr>
        <p:spPr>
          <a:xfrm>
            <a:off x="6093395" y="2031763"/>
            <a:ext cx="1143744" cy="432048"/>
          </a:xfrm>
          <a:prstGeom prst="roundRect">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err="1" smtClean="0"/>
              <a:t>Logistics</a:t>
            </a:r>
            <a:endParaRPr lang="en-US" dirty="0"/>
          </a:p>
        </p:txBody>
      </p:sp>
      <p:sp>
        <p:nvSpPr>
          <p:cNvPr id="28" name="27 Rectángulo redondeado"/>
          <p:cNvSpPr/>
          <p:nvPr/>
        </p:nvSpPr>
        <p:spPr>
          <a:xfrm>
            <a:off x="5496703" y="1160906"/>
            <a:ext cx="1301179" cy="432048"/>
          </a:xfrm>
          <a:prstGeom prst="roundRect">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err="1" smtClean="0"/>
              <a:t>Farmers</a:t>
            </a:r>
            <a:endParaRPr lang="en-US" dirty="0"/>
          </a:p>
        </p:txBody>
      </p:sp>
      <p:sp>
        <p:nvSpPr>
          <p:cNvPr id="29" name="28 Rectángulo redondeado"/>
          <p:cNvSpPr/>
          <p:nvPr/>
        </p:nvSpPr>
        <p:spPr>
          <a:xfrm>
            <a:off x="1619672" y="1160906"/>
            <a:ext cx="1656184" cy="432048"/>
          </a:xfrm>
          <a:prstGeom prst="roundRect">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err="1" smtClean="0"/>
              <a:t>Supermarkets</a:t>
            </a:r>
            <a:endParaRPr lang="en-US" dirty="0"/>
          </a:p>
        </p:txBody>
      </p:sp>
      <p:cxnSp>
        <p:nvCxnSpPr>
          <p:cNvPr id="22" name="21 Conector recto"/>
          <p:cNvCxnSpPr>
            <a:stCxn id="20" idx="0"/>
            <a:endCxn id="7" idx="4"/>
          </p:cNvCxnSpPr>
          <p:nvPr/>
        </p:nvCxnSpPr>
        <p:spPr>
          <a:xfrm flipV="1">
            <a:off x="1462237" y="5373216"/>
            <a:ext cx="597621" cy="432048"/>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32 Conector recto"/>
          <p:cNvCxnSpPr>
            <a:stCxn id="23" idx="0"/>
            <a:endCxn id="7" idx="4"/>
          </p:cNvCxnSpPr>
          <p:nvPr/>
        </p:nvCxnSpPr>
        <p:spPr>
          <a:xfrm flipH="1" flipV="1">
            <a:off x="2059858" y="5373216"/>
            <a:ext cx="581345" cy="432048"/>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35 Conector recto"/>
          <p:cNvCxnSpPr>
            <a:stCxn id="24" idx="0"/>
            <a:endCxn id="8" idx="4"/>
          </p:cNvCxnSpPr>
          <p:nvPr/>
        </p:nvCxnSpPr>
        <p:spPr>
          <a:xfrm flipV="1">
            <a:off x="5906666" y="5373216"/>
            <a:ext cx="872891" cy="192613"/>
          </a:xfrm>
          <a:prstGeom prst="line">
            <a:avLst/>
          </a:prstGeom>
        </p:spPr>
        <p:style>
          <a:lnRef idx="2">
            <a:schemeClr val="accent1"/>
          </a:lnRef>
          <a:fillRef idx="0">
            <a:schemeClr val="accent1"/>
          </a:fillRef>
          <a:effectRef idx="1">
            <a:schemeClr val="accent1"/>
          </a:effectRef>
          <a:fontRef idx="minor">
            <a:schemeClr val="tx1"/>
          </a:fontRef>
        </p:style>
      </p:cxnSp>
      <p:cxnSp>
        <p:nvCxnSpPr>
          <p:cNvPr id="39" name="38 Conector recto"/>
          <p:cNvCxnSpPr>
            <a:stCxn id="8" idx="7"/>
            <a:endCxn id="25" idx="2"/>
          </p:cNvCxnSpPr>
          <p:nvPr/>
        </p:nvCxnSpPr>
        <p:spPr>
          <a:xfrm flipV="1">
            <a:off x="7670611" y="3684487"/>
            <a:ext cx="468303" cy="520938"/>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41 Conector recto"/>
          <p:cNvCxnSpPr>
            <a:stCxn id="4" idx="6"/>
            <a:endCxn id="27" idx="1"/>
          </p:cNvCxnSpPr>
          <p:nvPr/>
        </p:nvCxnSpPr>
        <p:spPr>
          <a:xfrm>
            <a:off x="5652120" y="2247787"/>
            <a:ext cx="44127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5" name="44 Conector recto"/>
          <p:cNvCxnSpPr>
            <a:stCxn id="4" idx="7"/>
            <a:endCxn id="28" idx="1"/>
          </p:cNvCxnSpPr>
          <p:nvPr/>
        </p:nvCxnSpPr>
        <p:spPr>
          <a:xfrm flipV="1">
            <a:off x="5283034" y="1376930"/>
            <a:ext cx="213669" cy="387142"/>
          </a:xfrm>
          <a:prstGeom prst="line">
            <a:avLst/>
          </a:prstGeom>
        </p:spPr>
        <p:style>
          <a:lnRef idx="2">
            <a:schemeClr val="accent1"/>
          </a:lnRef>
          <a:fillRef idx="0">
            <a:schemeClr val="accent1"/>
          </a:fillRef>
          <a:effectRef idx="1">
            <a:schemeClr val="accent1"/>
          </a:effectRef>
          <a:fontRef idx="minor">
            <a:schemeClr val="tx1"/>
          </a:fontRef>
        </p:style>
      </p:cxnSp>
      <p:cxnSp>
        <p:nvCxnSpPr>
          <p:cNvPr id="48" name="47 Conector recto"/>
          <p:cNvCxnSpPr>
            <a:stCxn id="29" idx="3"/>
            <a:endCxn id="4" idx="1"/>
          </p:cNvCxnSpPr>
          <p:nvPr/>
        </p:nvCxnSpPr>
        <p:spPr>
          <a:xfrm>
            <a:off x="3275856" y="1376930"/>
            <a:ext cx="225070" cy="387142"/>
          </a:xfrm>
          <a:prstGeom prst="line">
            <a:avLst/>
          </a:prstGeom>
        </p:spPr>
        <p:style>
          <a:lnRef idx="2">
            <a:schemeClr val="accent1"/>
          </a:lnRef>
          <a:fillRef idx="0">
            <a:schemeClr val="accent1"/>
          </a:fillRef>
          <a:effectRef idx="1">
            <a:schemeClr val="accent1"/>
          </a:effectRef>
          <a:fontRef idx="minor">
            <a:schemeClr val="tx1"/>
          </a:fontRef>
        </p:style>
      </p:cxnSp>
      <p:cxnSp>
        <p:nvCxnSpPr>
          <p:cNvPr id="51" name="50 Conector recto"/>
          <p:cNvCxnSpPr>
            <a:stCxn id="26" idx="3"/>
            <a:endCxn id="4" idx="2"/>
          </p:cNvCxnSpPr>
          <p:nvPr/>
        </p:nvCxnSpPr>
        <p:spPr>
          <a:xfrm>
            <a:off x="2524746" y="2247787"/>
            <a:ext cx="607094"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8962692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fade">
                                      <p:cBhvr>
                                        <p:cTn id="22" dur="1000"/>
                                        <p:tgtEl>
                                          <p:spTgt spid="28"/>
                                        </p:tgtEl>
                                      </p:cBhvr>
                                    </p:animEffect>
                                    <p:anim calcmode="lin" valueType="num">
                                      <p:cBhvr>
                                        <p:cTn id="23" dur="1000" fill="hold"/>
                                        <p:tgtEl>
                                          <p:spTgt spid="28"/>
                                        </p:tgtEl>
                                        <p:attrNameLst>
                                          <p:attrName>ppt_x</p:attrName>
                                        </p:attrNameLst>
                                      </p:cBhvr>
                                      <p:tavLst>
                                        <p:tav tm="0">
                                          <p:val>
                                            <p:strVal val="#ppt_x"/>
                                          </p:val>
                                        </p:tav>
                                        <p:tav tm="100000">
                                          <p:val>
                                            <p:strVal val="#ppt_x"/>
                                          </p:val>
                                        </p:tav>
                                      </p:tavLst>
                                    </p:anim>
                                    <p:anim calcmode="lin" valueType="num">
                                      <p:cBhvr>
                                        <p:cTn id="24" dur="1000" fill="hold"/>
                                        <p:tgtEl>
                                          <p:spTgt spid="28"/>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1000"/>
                                        <p:tgtEl>
                                          <p:spTgt spid="27"/>
                                        </p:tgtEl>
                                      </p:cBhvr>
                                    </p:animEffect>
                                    <p:anim calcmode="lin" valueType="num">
                                      <p:cBhvr>
                                        <p:cTn id="28" dur="1000" fill="hold"/>
                                        <p:tgtEl>
                                          <p:spTgt spid="27"/>
                                        </p:tgtEl>
                                        <p:attrNameLst>
                                          <p:attrName>ppt_x</p:attrName>
                                        </p:attrNameLst>
                                      </p:cBhvr>
                                      <p:tavLst>
                                        <p:tav tm="0">
                                          <p:val>
                                            <p:strVal val="#ppt_x"/>
                                          </p:val>
                                        </p:tav>
                                        <p:tav tm="100000">
                                          <p:val>
                                            <p:strVal val="#ppt_x"/>
                                          </p:val>
                                        </p:tav>
                                      </p:tavLst>
                                    </p:anim>
                                    <p:anim calcmode="lin" valueType="num">
                                      <p:cBhvr>
                                        <p:cTn id="29" dur="1000" fill="hold"/>
                                        <p:tgtEl>
                                          <p:spTgt spid="27"/>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fade">
                                      <p:cBhvr>
                                        <p:cTn id="32" dur="1000"/>
                                        <p:tgtEl>
                                          <p:spTgt spid="51"/>
                                        </p:tgtEl>
                                      </p:cBhvr>
                                    </p:animEffect>
                                    <p:anim calcmode="lin" valueType="num">
                                      <p:cBhvr>
                                        <p:cTn id="33" dur="1000" fill="hold"/>
                                        <p:tgtEl>
                                          <p:spTgt spid="51"/>
                                        </p:tgtEl>
                                        <p:attrNameLst>
                                          <p:attrName>ppt_x</p:attrName>
                                        </p:attrNameLst>
                                      </p:cBhvr>
                                      <p:tavLst>
                                        <p:tav tm="0">
                                          <p:val>
                                            <p:strVal val="#ppt_x"/>
                                          </p:val>
                                        </p:tav>
                                        <p:tav tm="100000">
                                          <p:val>
                                            <p:strVal val="#ppt_x"/>
                                          </p:val>
                                        </p:tav>
                                      </p:tavLst>
                                    </p:anim>
                                    <p:anim calcmode="lin" valueType="num">
                                      <p:cBhvr>
                                        <p:cTn id="34" dur="1000" fill="hold"/>
                                        <p:tgtEl>
                                          <p:spTgt spid="51"/>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1000"/>
                                        <p:tgtEl>
                                          <p:spTgt spid="48"/>
                                        </p:tgtEl>
                                      </p:cBhvr>
                                    </p:animEffect>
                                    <p:anim calcmode="lin" valueType="num">
                                      <p:cBhvr>
                                        <p:cTn id="38" dur="1000" fill="hold"/>
                                        <p:tgtEl>
                                          <p:spTgt spid="48"/>
                                        </p:tgtEl>
                                        <p:attrNameLst>
                                          <p:attrName>ppt_x</p:attrName>
                                        </p:attrNameLst>
                                      </p:cBhvr>
                                      <p:tavLst>
                                        <p:tav tm="0">
                                          <p:val>
                                            <p:strVal val="#ppt_x"/>
                                          </p:val>
                                        </p:tav>
                                        <p:tav tm="100000">
                                          <p:val>
                                            <p:strVal val="#ppt_x"/>
                                          </p:val>
                                        </p:tav>
                                      </p:tavLst>
                                    </p:anim>
                                    <p:anim calcmode="lin" valueType="num">
                                      <p:cBhvr>
                                        <p:cTn id="39" dur="1000" fill="hold"/>
                                        <p:tgtEl>
                                          <p:spTgt spid="48"/>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fade">
                                      <p:cBhvr>
                                        <p:cTn id="42" dur="1000"/>
                                        <p:tgtEl>
                                          <p:spTgt spid="45"/>
                                        </p:tgtEl>
                                      </p:cBhvr>
                                    </p:animEffect>
                                    <p:anim calcmode="lin" valueType="num">
                                      <p:cBhvr>
                                        <p:cTn id="43" dur="1000" fill="hold"/>
                                        <p:tgtEl>
                                          <p:spTgt spid="45"/>
                                        </p:tgtEl>
                                        <p:attrNameLst>
                                          <p:attrName>ppt_x</p:attrName>
                                        </p:attrNameLst>
                                      </p:cBhvr>
                                      <p:tavLst>
                                        <p:tav tm="0">
                                          <p:val>
                                            <p:strVal val="#ppt_x"/>
                                          </p:val>
                                        </p:tav>
                                        <p:tav tm="100000">
                                          <p:val>
                                            <p:strVal val="#ppt_x"/>
                                          </p:val>
                                        </p:tav>
                                      </p:tavLst>
                                    </p:anim>
                                    <p:anim calcmode="lin" valueType="num">
                                      <p:cBhvr>
                                        <p:cTn id="44" dur="1000" fill="hold"/>
                                        <p:tgtEl>
                                          <p:spTgt spid="45"/>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1000"/>
                                        <p:tgtEl>
                                          <p:spTgt spid="42"/>
                                        </p:tgtEl>
                                      </p:cBhvr>
                                    </p:animEffect>
                                    <p:anim calcmode="lin" valueType="num">
                                      <p:cBhvr>
                                        <p:cTn id="48" dur="1000" fill="hold"/>
                                        <p:tgtEl>
                                          <p:spTgt spid="42"/>
                                        </p:tgtEl>
                                        <p:attrNameLst>
                                          <p:attrName>ppt_x</p:attrName>
                                        </p:attrNameLst>
                                      </p:cBhvr>
                                      <p:tavLst>
                                        <p:tav tm="0">
                                          <p:val>
                                            <p:strVal val="#ppt_x"/>
                                          </p:val>
                                        </p:tav>
                                        <p:tav tm="100000">
                                          <p:val>
                                            <p:strVal val="#ppt_x"/>
                                          </p:val>
                                        </p:tav>
                                      </p:tavLst>
                                    </p:anim>
                                    <p:anim calcmode="lin" valueType="num">
                                      <p:cBhvr>
                                        <p:cTn id="49"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1000"/>
                                        <p:tgtEl>
                                          <p:spTgt spid="7"/>
                                        </p:tgtEl>
                                      </p:cBhvr>
                                    </p:animEffect>
                                    <p:anim calcmode="lin" valueType="num">
                                      <p:cBhvr>
                                        <p:cTn id="55" dur="1000" fill="hold"/>
                                        <p:tgtEl>
                                          <p:spTgt spid="7"/>
                                        </p:tgtEl>
                                        <p:attrNameLst>
                                          <p:attrName>ppt_x</p:attrName>
                                        </p:attrNameLst>
                                      </p:cBhvr>
                                      <p:tavLst>
                                        <p:tav tm="0">
                                          <p:val>
                                            <p:strVal val="#ppt_x"/>
                                          </p:val>
                                        </p:tav>
                                        <p:tav tm="100000">
                                          <p:val>
                                            <p:strVal val="#ppt_x"/>
                                          </p:val>
                                        </p:tav>
                                      </p:tavLst>
                                    </p:anim>
                                    <p:anim calcmode="lin" valueType="num">
                                      <p:cBhvr>
                                        <p:cTn id="56" dur="1000" fill="hold"/>
                                        <p:tgtEl>
                                          <p:spTgt spid="7"/>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0"/>
                                  </p:stCondLst>
                                  <p:childTnLst>
                                    <p:set>
                                      <p:cBhvr>
                                        <p:cTn id="63" dur="1" fill="hold">
                                          <p:stCondLst>
                                            <p:cond delay="0"/>
                                          </p:stCondLst>
                                        </p:cTn>
                                        <p:tgtEl>
                                          <p:spTgt spid="33"/>
                                        </p:tgtEl>
                                        <p:attrNameLst>
                                          <p:attrName>style.visibility</p:attrName>
                                        </p:attrNameLst>
                                      </p:cBhvr>
                                      <p:to>
                                        <p:strVal val="visible"/>
                                      </p:to>
                                    </p:set>
                                    <p:animEffect transition="in" filter="fade">
                                      <p:cBhvr>
                                        <p:cTn id="64" dur="1000"/>
                                        <p:tgtEl>
                                          <p:spTgt spid="33"/>
                                        </p:tgtEl>
                                      </p:cBhvr>
                                    </p:animEffect>
                                    <p:anim calcmode="lin" valueType="num">
                                      <p:cBhvr>
                                        <p:cTn id="65" dur="1000" fill="hold"/>
                                        <p:tgtEl>
                                          <p:spTgt spid="33"/>
                                        </p:tgtEl>
                                        <p:attrNameLst>
                                          <p:attrName>ppt_x</p:attrName>
                                        </p:attrNameLst>
                                      </p:cBhvr>
                                      <p:tavLst>
                                        <p:tav tm="0">
                                          <p:val>
                                            <p:strVal val="#ppt_x"/>
                                          </p:val>
                                        </p:tav>
                                        <p:tav tm="100000">
                                          <p:val>
                                            <p:strVal val="#ppt_x"/>
                                          </p:val>
                                        </p:tav>
                                      </p:tavLst>
                                    </p:anim>
                                    <p:anim calcmode="lin" valueType="num">
                                      <p:cBhvr>
                                        <p:cTn id="66" dur="1000" fill="hold"/>
                                        <p:tgtEl>
                                          <p:spTgt spid="33"/>
                                        </p:tgtEl>
                                        <p:attrNameLst>
                                          <p:attrName>ppt_y</p:attrName>
                                        </p:attrNameLst>
                                      </p:cBhvr>
                                      <p:tavLst>
                                        <p:tav tm="0">
                                          <p:val>
                                            <p:strVal val="#ppt_y+.1"/>
                                          </p:val>
                                        </p:tav>
                                        <p:tav tm="100000">
                                          <p:val>
                                            <p:strVal val="#ppt_y"/>
                                          </p:val>
                                        </p:tav>
                                      </p:tavLst>
                                    </p:anim>
                                  </p:childTnLst>
                                </p:cTn>
                              </p:par>
                              <p:par>
                                <p:cTn id="67" presetID="42" presetClass="entr" presetSubtype="0" fill="hold" nodeType="with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1000"/>
                                        <p:tgtEl>
                                          <p:spTgt spid="22"/>
                                        </p:tgtEl>
                                      </p:cBhvr>
                                    </p:animEffect>
                                    <p:anim calcmode="lin" valueType="num">
                                      <p:cBhvr>
                                        <p:cTn id="70" dur="1000" fill="hold"/>
                                        <p:tgtEl>
                                          <p:spTgt spid="22"/>
                                        </p:tgtEl>
                                        <p:attrNameLst>
                                          <p:attrName>ppt_x</p:attrName>
                                        </p:attrNameLst>
                                      </p:cBhvr>
                                      <p:tavLst>
                                        <p:tav tm="0">
                                          <p:val>
                                            <p:strVal val="#ppt_x"/>
                                          </p:val>
                                        </p:tav>
                                        <p:tav tm="100000">
                                          <p:val>
                                            <p:strVal val="#ppt_x"/>
                                          </p:val>
                                        </p:tav>
                                      </p:tavLst>
                                    </p:anim>
                                    <p:anim calcmode="lin" valueType="num">
                                      <p:cBhvr>
                                        <p:cTn id="71" dur="1000" fill="hold"/>
                                        <p:tgtEl>
                                          <p:spTgt spid="22"/>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fade">
                                      <p:cBhvr>
                                        <p:cTn id="74" dur="1000"/>
                                        <p:tgtEl>
                                          <p:spTgt spid="23"/>
                                        </p:tgtEl>
                                      </p:cBhvr>
                                    </p:animEffect>
                                    <p:anim calcmode="lin" valueType="num">
                                      <p:cBhvr>
                                        <p:cTn id="75" dur="1000" fill="hold"/>
                                        <p:tgtEl>
                                          <p:spTgt spid="23"/>
                                        </p:tgtEl>
                                        <p:attrNameLst>
                                          <p:attrName>ppt_x</p:attrName>
                                        </p:attrNameLst>
                                      </p:cBhvr>
                                      <p:tavLst>
                                        <p:tav tm="0">
                                          <p:val>
                                            <p:strVal val="#ppt_x"/>
                                          </p:val>
                                        </p:tav>
                                        <p:tav tm="100000">
                                          <p:val>
                                            <p:strVal val="#ppt_x"/>
                                          </p:val>
                                        </p:tav>
                                      </p:tavLst>
                                    </p:anim>
                                    <p:anim calcmode="lin" valueType="num">
                                      <p:cBhvr>
                                        <p:cTn id="7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grpId="0" nodeType="click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fade">
                                      <p:cBhvr>
                                        <p:cTn id="81" dur="1000"/>
                                        <p:tgtEl>
                                          <p:spTgt spid="8"/>
                                        </p:tgtEl>
                                      </p:cBhvr>
                                    </p:animEffect>
                                    <p:anim calcmode="lin" valueType="num">
                                      <p:cBhvr>
                                        <p:cTn id="82" dur="1000" fill="hold"/>
                                        <p:tgtEl>
                                          <p:spTgt spid="8"/>
                                        </p:tgtEl>
                                        <p:attrNameLst>
                                          <p:attrName>ppt_x</p:attrName>
                                        </p:attrNameLst>
                                      </p:cBhvr>
                                      <p:tavLst>
                                        <p:tav tm="0">
                                          <p:val>
                                            <p:strVal val="#ppt_x"/>
                                          </p:val>
                                        </p:tav>
                                        <p:tav tm="100000">
                                          <p:val>
                                            <p:strVal val="#ppt_x"/>
                                          </p:val>
                                        </p:tav>
                                      </p:tavLst>
                                    </p:anim>
                                    <p:anim calcmode="lin" valueType="num">
                                      <p:cBhvr>
                                        <p:cTn id="83" dur="1000" fill="hold"/>
                                        <p:tgtEl>
                                          <p:spTgt spid="8"/>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5"/>
                                        </p:tgtEl>
                                        <p:attrNameLst>
                                          <p:attrName>style.visibility</p:attrName>
                                        </p:attrNameLst>
                                      </p:cBhvr>
                                      <p:to>
                                        <p:strVal val="visible"/>
                                      </p:to>
                                    </p:set>
                                    <p:animEffect transition="in" filter="fade">
                                      <p:cBhvr>
                                        <p:cTn id="86" dur="1000"/>
                                        <p:tgtEl>
                                          <p:spTgt spid="25"/>
                                        </p:tgtEl>
                                      </p:cBhvr>
                                    </p:animEffect>
                                    <p:anim calcmode="lin" valueType="num">
                                      <p:cBhvr>
                                        <p:cTn id="87" dur="1000" fill="hold"/>
                                        <p:tgtEl>
                                          <p:spTgt spid="25"/>
                                        </p:tgtEl>
                                        <p:attrNameLst>
                                          <p:attrName>ppt_x</p:attrName>
                                        </p:attrNameLst>
                                      </p:cBhvr>
                                      <p:tavLst>
                                        <p:tav tm="0">
                                          <p:val>
                                            <p:strVal val="#ppt_x"/>
                                          </p:val>
                                        </p:tav>
                                        <p:tav tm="100000">
                                          <p:val>
                                            <p:strVal val="#ppt_x"/>
                                          </p:val>
                                        </p:tav>
                                      </p:tavLst>
                                    </p:anim>
                                    <p:anim calcmode="lin" valueType="num">
                                      <p:cBhvr>
                                        <p:cTn id="88" dur="1000" fill="hold"/>
                                        <p:tgtEl>
                                          <p:spTgt spid="25"/>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24"/>
                                        </p:tgtEl>
                                        <p:attrNameLst>
                                          <p:attrName>style.visibility</p:attrName>
                                        </p:attrNameLst>
                                      </p:cBhvr>
                                      <p:to>
                                        <p:strVal val="visible"/>
                                      </p:to>
                                    </p:set>
                                    <p:animEffect transition="in" filter="fade">
                                      <p:cBhvr>
                                        <p:cTn id="91" dur="1000"/>
                                        <p:tgtEl>
                                          <p:spTgt spid="24"/>
                                        </p:tgtEl>
                                      </p:cBhvr>
                                    </p:animEffect>
                                    <p:anim calcmode="lin" valueType="num">
                                      <p:cBhvr>
                                        <p:cTn id="92" dur="1000" fill="hold"/>
                                        <p:tgtEl>
                                          <p:spTgt spid="24"/>
                                        </p:tgtEl>
                                        <p:attrNameLst>
                                          <p:attrName>ppt_x</p:attrName>
                                        </p:attrNameLst>
                                      </p:cBhvr>
                                      <p:tavLst>
                                        <p:tav tm="0">
                                          <p:val>
                                            <p:strVal val="#ppt_x"/>
                                          </p:val>
                                        </p:tav>
                                        <p:tav tm="100000">
                                          <p:val>
                                            <p:strVal val="#ppt_x"/>
                                          </p:val>
                                        </p:tav>
                                      </p:tavLst>
                                    </p:anim>
                                    <p:anim calcmode="lin" valueType="num">
                                      <p:cBhvr>
                                        <p:cTn id="93" dur="1000" fill="hold"/>
                                        <p:tgtEl>
                                          <p:spTgt spid="24"/>
                                        </p:tgtEl>
                                        <p:attrNameLst>
                                          <p:attrName>ppt_y</p:attrName>
                                        </p:attrNameLst>
                                      </p:cBhvr>
                                      <p:tavLst>
                                        <p:tav tm="0">
                                          <p:val>
                                            <p:strVal val="#ppt_y+.1"/>
                                          </p:val>
                                        </p:tav>
                                        <p:tav tm="100000">
                                          <p:val>
                                            <p:strVal val="#ppt_y"/>
                                          </p:val>
                                        </p:tav>
                                      </p:tavLst>
                                    </p:anim>
                                  </p:childTnLst>
                                </p:cTn>
                              </p:par>
                              <p:par>
                                <p:cTn id="94" presetID="42" presetClass="entr" presetSubtype="0" fill="hold" nodeType="withEffect">
                                  <p:stCondLst>
                                    <p:cond delay="0"/>
                                  </p:stCondLst>
                                  <p:childTnLst>
                                    <p:set>
                                      <p:cBhvr>
                                        <p:cTn id="95" dur="1" fill="hold">
                                          <p:stCondLst>
                                            <p:cond delay="0"/>
                                          </p:stCondLst>
                                        </p:cTn>
                                        <p:tgtEl>
                                          <p:spTgt spid="36"/>
                                        </p:tgtEl>
                                        <p:attrNameLst>
                                          <p:attrName>style.visibility</p:attrName>
                                        </p:attrNameLst>
                                      </p:cBhvr>
                                      <p:to>
                                        <p:strVal val="visible"/>
                                      </p:to>
                                    </p:set>
                                    <p:animEffect transition="in" filter="fade">
                                      <p:cBhvr>
                                        <p:cTn id="96" dur="1000"/>
                                        <p:tgtEl>
                                          <p:spTgt spid="36"/>
                                        </p:tgtEl>
                                      </p:cBhvr>
                                    </p:animEffect>
                                    <p:anim calcmode="lin" valueType="num">
                                      <p:cBhvr>
                                        <p:cTn id="97" dur="1000" fill="hold"/>
                                        <p:tgtEl>
                                          <p:spTgt spid="36"/>
                                        </p:tgtEl>
                                        <p:attrNameLst>
                                          <p:attrName>ppt_x</p:attrName>
                                        </p:attrNameLst>
                                      </p:cBhvr>
                                      <p:tavLst>
                                        <p:tav tm="0">
                                          <p:val>
                                            <p:strVal val="#ppt_x"/>
                                          </p:val>
                                        </p:tav>
                                        <p:tav tm="100000">
                                          <p:val>
                                            <p:strVal val="#ppt_x"/>
                                          </p:val>
                                        </p:tav>
                                      </p:tavLst>
                                    </p:anim>
                                    <p:anim calcmode="lin" valueType="num">
                                      <p:cBhvr>
                                        <p:cTn id="98" dur="1000" fill="hold"/>
                                        <p:tgtEl>
                                          <p:spTgt spid="36"/>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39"/>
                                        </p:tgtEl>
                                        <p:attrNameLst>
                                          <p:attrName>style.visibility</p:attrName>
                                        </p:attrNameLst>
                                      </p:cBhvr>
                                      <p:to>
                                        <p:strVal val="visible"/>
                                      </p:to>
                                    </p:set>
                                    <p:animEffect transition="in" filter="fade">
                                      <p:cBhvr>
                                        <p:cTn id="101" dur="1000"/>
                                        <p:tgtEl>
                                          <p:spTgt spid="39"/>
                                        </p:tgtEl>
                                      </p:cBhvr>
                                    </p:animEffect>
                                    <p:anim calcmode="lin" valueType="num">
                                      <p:cBhvr>
                                        <p:cTn id="102" dur="1000" fill="hold"/>
                                        <p:tgtEl>
                                          <p:spTgt spid="39"/>
                                        </p:tgtEl>
                                        <p:attrNameLst>
                                          <p:attrName>ppt_x</p:attrName>
                                        </p:attrNameLst>
                                      </p:cBhvr>
                                      <p:tavLst>
                                        <p:tav tm="0">
                                          <p:val>
                                            <p:strVal val="#ppt_x"/>
                                          </p:val>
                                        </p:tav>
                                        <p:tav tm="100000">
                                          <p:val>
                                            <p:strVal val="#ppt_x"/>
                                          </p:val>
                                        </p:tav>
                                      </p:tavLst>
                                    </p:anim>
                                    <p:anim calcmode="lin" valueType="num">
                                      <p:cBhvr>
                                        <p:cTn id="103"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16" presetClass="entr" presetSubtype="21" fill="hold" nodeType="clickEffect">
                                  <p:stCondLst>
                                    <p:cond delay="0"/>
                                  </p:stCondLst>
                                  <p:childTnLst>
                                    <p:set>
                                      <p:cBhvr>
                                        <p:cTn id="107" dur="1" fill="hold">
                                          <p:stCondLst>
                                            <p:cond delay="0"/>
                                          </p:stCondLst>
                                        </p:cTn>
                                        <p:tgtEl>
                                          <p:spTgt spid="6"/>
                                        </p:tgtEl>
                                        <p:attrNameLst>
                                          <p:attrName>style.visibility</p:attrName>
                                        </p:attrNameLst>
                                      </p:cBhvr>
                                      <p:to>
                                        <p:strVal val="visible"/>
                                      </p:to>
                                    </p:set>
                                    <p:animEffect transition="in" filter="barn(inVertical)">
                                      <p:cBhvr>
                                        <p:cTn id="108" dur="500"/>
                                        <p:tgtEl>
                                          <p:spTgt spid="6"/>
                                        </p:tgtEl>
                                      </p:cBhvr>
                                    </p:animEffect>
                                  </p:childTnLst>
                                </p:cTn>
                              </p:par>
                              <p:par>
                                <p:cTn id="109" presetID="16" presetClass="entr" presetSubtype="21" fill="hold" nodeType="withEffect">
                                  <p:stCondLst>
                                    <p:cond delay="0"/>
                                  </p:stCondLst>
                                  <p:childTnLst>
                                    <p:set>
                                      <p:cBhvr>
                                        <p:cTn id="110" dur="1" fill="hold">
                                          <p:stCondLst>
                                            <p:cond delay="0"/>
                                          </p:stCondLst>
                                        </p:cTn>
                                        <p:tgtEl>
                                          <p:spTgt spid="15"/>
                                        </p:tgtEl>
                                        <p:attrNameLst>
                                          <p:attrName>style.visibility</p:attrName>
                                        </p:attrNameLst>
                                      </p:cBhvr>
                                      <p:to>
                                        <p:strVal val="visible"/>
                                      </p:to>
                                    </p:set>
                                    <p:animEffect transition="in" filter="barn(inVertical)">
                                      <p:cBhvr>
                                        <p:cTn id="111" dur="500"/>
                                        <p:tgtEl>
                                          <p:spTgt spid="15"/>
                                        </p:tgtEl>
                                      </p:cBhvr>
                                    </p:animEffect>
                                  </p:childTnLst>
                                </p:cTn>
                              </p:par>
                              <p:par>
                                <p:cTn id="112" presetID="16" presetClass="entr" presetSubtype="21" fill="hold" nodeType="withEffect">
                                  <p:stCondLst>
                                    <p:cond delay="0"/>
                                  </p:stCondLst>
                                  <p:childTnLst>
                                    <p:set>
                                      <p:cBhvr>
                                        <p:cTn id="113" dur="1" fill="hold">
                                          <p:stCondLst>
                                            <p:cond delay="0"/>
                                          </p:stCondLst>
                                        </p:cTn>
                                        <p:tgtEl>
                                          <p:spTgt spid="12"/>
                                        </p:tgtEl>
                                        <p:attrNameLst>
                                          <p:attrName>style.visibility</p:attrName>
                                        </p:attrNameLst>
                                      </p:cBhvr>
                                      <p:to>
                                        <p:strVal val="visible"/>
                                      </p:to>
                                    </p:set>
                                    <p:animEffect transition="in" filter="barn(inVertical)">
                                      <p:cBhvr>
                                        <p:cTn id="11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P spid="20" grpId="0" animBg="1"/>
      <p:bldP spid="23" grpId="0" animBg="1"/>
      <p:bldP spid="24" grpId="0" animBg="1"/>
      <p:bldP spid="25" grpId="0" animBg="1"/>
      <p:bldP spid="26" grpId="0" animBg="1"/>
      <p:bldP spid="27" grpId="0" animBg="1"/>
      <p:bldP spid="28" grpId="0" animBg="1"/>
      <p:bldP spid="2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de we organize?</a:t>
            </a:r>
            <a:endParaRPr lang="en-US" dirty="0"/>
          </a:p>
        </p:txBody>
      </p:sp>
      <p:sp>
        <p:nvSpPr>
          <p:cNvPr id="4" name="3 Elipse"/>
          <p:cNvSpPr/>
          <p:nvPr/>
        </p:nvSpPr>
        <p:spPr>
          <a:xfrm>
            <a:off x="558586" y="2800220"/>
            <a:ext cx="2520280" cy="1368152"/>
          </a:xfrm>
          <a:prstGeom prst="ellipse">
            <a:avLst/>
          </a:prstGeom>
          <a:solidFill>
            <a:schemeClr val="accent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t>END-USERS / COMMUNITIES</a:t>
            </a:r>
          </a:p>
        </p:txBody>
      </p:sp>
      <p:sp>
        <p:nvSpPr>
          <p:cNvPr id="7" name="6 Elipse"/>
          <p:cNvSpPr/>
          <p:nvPr/>
        </p:nvSpPr>
        <p:spPr>
          <a:xfrm>
            <a:off x="6239265" y="1476300"/>
            <a:ext cx="2520280" cy="1368152"/>
          </a:xfrm>
          <a:prstGeom prst="ellipse">
            <a:avLst/>
          </a:prstGeom>
          <a:solidFill>
            <a:schemeClr val="accent4">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t>ICT COMPANIES</a:t>
            </a:r>
          </a:p>
        </p:txBody>
      </p:sp>
      <p:sp>
        <p:nvSpPr>
          <p:cNvPr id="8" name="7 Elipse"/>
          <p:cNvSpPr/>
          <p:nvPr/>
        </p:nvSpPr>
        <p:spPr>
          <a:xfrm>
            <a:off x="6465985" y="4581128"/>
            <a:ext cx="2520280" cy="1368152"/>
          </a:xfrm>
          <a:prstGeom prst="ellipse">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solidFill>
                  <a:schemeClr val="tx2">
                    <a:lumMod val="50000"/>
                  </a:schemeClr>
                </a:solidFill>
              </a:rPr>
              <a:t>RESEARCH CENTRES</a:t>
            </a:r>
          </a:p>
        </p:txBody>
      </p:sp>
      <p:cxnSp>
        <p:nvCxnSpPr>
          <p:cNvPr id="6" name="5 Conector recto"/>
          <p:cNvCxnSpPr>
            <a:stCxn id="321" idx="1"/>
            <a:endCxn id="4" idx="6"/>
          </p:cNvCxnSpPr>
          <p:nvPr/>
        </p:nvCxnSpPr>
        <p:spPr>
          <a:xfrm flipH="1" flipV="1">
            <a:off x="3078866" y="3484296"/>
            <a:ext cx="428641" cy="72212"/>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cxnSp>
        <p:nvCxnSpPr>
          <p:cNvPr id="12" name="11 Conector recto"/>
          <p:cNvCxnSpPr>
            <a:stCxn id="7" idx="2"/>
            <a:endCxn id="322" idx="0"/>
          </p:cNvCxnSpPr>
          <p:nvPr/>
        </p:nvCxnSpPr>
        <p:spPr>
          <a:xfrm flipH="1">
            <a:off x="4976667" y="2160376"/>
            <a:ext cx="1262598" cy="503580"/>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sp>
        <p:nvSpPr>
          <p:cNvPr id="20" name="19 Rectángulo redondeado"/>
          <p:cNvSpPr/>
          <p:nvPr/>
        </p:nvSpPr>
        <p:spPr>
          <a:xfrm>
            <a:off x="7927833" y="3556508"/>
            <a:ext cx="981274" cy="432048"/>
          </a:xfrm>
          <a:prstGeom prst="roundRect">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err="1" smtClean="0"/>
              <a:t>Large</a:t>
            </a:r>
            <a:endParaRPr lang="en-US" dirty="0"/>
          </a:p>
        </p:txBody>
      </p:sp>
      <p:sp>
        <p:nvSpPr>
          <p:cNvPr id="23" name="22 Rectángulo redondeado"/>
          <p:cNvSpPr/>
          <p:nvPr/>
        </p:nvSpPr>
        <p:spPr>
          <a:xfrm>
            <a:off x="6265256" y="3473143"/>
            <a:ext cx="981274" cy="432048"/>
          </a:xfrm>
          <a:prstGeom prst="roundRect">
            <a:avLst/>
          </a:prstGeom>
          <a:solidFill>
            <a:schemeClr val="accent4">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smtClean="0"/>
              <a:t>Small</a:t>
            </a:r>
          </a:p>
        </p:txBody>
      </p:sp>
      <p:sp>
        <p:nvSpPr>
          <p:cNvPr id="24" name="23 Rectángulo redondeado"/>
          <p:cNvSpPr/>
          <p:nvPr/>
        </p:nvSpPr>
        <p:spPr>
          <a:xfrm>
            <a:off x="4170512" y="4656831"/>
            <a:ext cx="1517203" cy="432048"/>
          </a:xfrm>
          <a:prstGeom prst="round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err="1" smtClean="0">
                <a:solidFill>
                  <a:schemeClr val="tx2">
                    <a:lumMod val="50000"/>
                  </a:schemeClr>
                </a:solidFill>
              </a:rPr>
              <a:t>Universities</a:t>
            </a:r>
            <a:endParaRPr lang="en-US" dirty="0">
              <a:solidFill>
                <a:schemeClr val="tx2">
                  <a:lumMod val="50000"/>
                </a:schemeClr>
              </a:solidFill>
            </a:endParaRPr>
          </a:p>
        </p:txBody>
      </p:sp>
      <p:sp>
        <p:nvSpPr>
          <p:cNvPr id="25" name="24 Rectángulo redondeado"/>
          <p:cNvSpPr/>
          <p:nvPr/>
        </p:nvSpPr>
        <p:spPr>
          <a:xfrm>
            <a:off x="4180988" y="5918661"/>
            <a:ext cx="1517203" cy="432048"/>
          </a:xfrm>
          <a:prstGeom prst="roundRect">
            <a:avLst/>
          </a:prstGeom>
          <a:solidFill>
            <a:schemeClr val="accent3">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err="1" smtClean="0">
                <a:solidFill>
                  <a:schemeClr val="tx2">
                    <a:lumMod val="50000"/>
                  </a:schemeClr>
                </a:solidFill>
              </a:rPr>
              <a:t>Public</a:t>
            </a:r>
            <a:r>
              <a:rPr lang="es-ES_tradnl" dirty="0" smtClean="0">
                <a:solidFill>
                  <a:schemeClr val="tx2">
                    <a:lumMod val="50000"/>
                  </a:schemeClr>
                </a:solidFill>
              </a:rPr>
              <a:t> </a:t>
            </a:r>
            <a:r>
              <a:rPr lang="es-ES_tradnl" dirty="0" err="1" smtClean="0">
                <a:solidFill>
                  <a:schemeClr val="tx2">
                    <a:lumMod val="50000"/>
                  </a:schemeClr>
                </a:solidFill>
              </a:rPr>
              <a:t>Admi</a:t>
            </a:r>
            <a:r>
              <a:rPr lang="es-ES_tradnl" dirty="0" smtClean="0">
                <a:solidFill>
                  <a:schemeClr val="tx2">
                    <a:lumMod val="50000"/>
                  </a:schemeClr>
                </a:solidFill>
              </a:rPr>
              <a:t>.</a:t>
            </a:r>
            <a:endParaRPr lang="en-US" dirty="0">
              <a:solidFill>
                <a:schemeClr val="tx2">
                  <a:lumMod val="50000"/>
                </a:schemeClr>
              </a:solidFill>
            </a:endParaRPr>
          </a:p>
        </p:txBody>
      </p:sp>
      <p:sp>
        <p:nvSpPr>
          <p:cNvPr id="26" name="25 Rectángulo redondeado"/>
          <p:cNvSpPr/>
          <p:nvPr/>
        </p:nvSpPr>
        <p:spPr>
          <a:xfrm>
            <a:off x="1246854" y="1821950"/>
            <a:ext cx="1143744" cy="432048"/>
          </a:xfrm>
          <a:prstGeom prst="roundRect">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err="1" smtClean="0"/>
              <a:t>Retailers</a:t>
            </a:r>
            <a:endParaRPr lang="en-US" dirty="0"/>
          </a:p>
        </p:txBody>
      </p:sp>
      <p:sp>
        <p:nvSpPr>
          <p:cNvPr id="27" name="26 Rectángulo redondeado"/>
          <p:cNvSpPr/>
          <p:nvPr/>
        </p:nvSpPr>
        <p:spPr>
          <a:xfrm>
            <a:off x="1246854" y="5618630"/>
            <a:ext cx="1143744" cy="432048"/>
          </a:xfrm>
          <a:prstGeom prst="roundRect">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err="1" smtClean="0"/>
              <a:t>Logistics</a:t>
            </a:r>
            <a:endParaRPr lang="en-US" dirty="0"/>
          </a:p>
        </p:txBody>
      </p:sp>
      <p:sp>
        <p:nvSpPr>
          <p:cNvPr id="28" name="27 Rectángulo redondeado"/>
          <p:cNvSpPr/>
          <p:nvPr/>
        </p:nvSpPr>
        <p:spPr>
          <a:xfrm>
            <a:off x="2577136" y="5049180"/>
            <a:ext cx="1301179" cy="432048"/>
          </a:xfrm>
          <a:prstGeom prst="roundRect">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err="1" smtClean="0"/>
              <a:t>Farmers</a:t>
            </a:r>
            <a:endParaRPr lang="en-US" dirty="0"/>
          </a:p>
        </p:txBody>
      </p:sp>
      <p:sp>
        <p:nvSpPr>
          <p:cNvPr id="29" name="28 Rectángulo redondeado"/>
          <p:cNvSpPr/>
          <p:nvPr/>
        </p:nvSpPr>
        <p:spPr>
          <a:xfrm>
            <a:off x="-41817" y="4485238"/>
            <a:ext cx="1656184" cy="432048"/>
          </a:xfrm>
          <a:prstGeom prst="roundRect">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dirty="0" err="1" smtClean="0"/>
              <a:t>Supermarkets</a:t>
            </a:r>
            <a:endParaRPr lang="en-US" dirty="0"/>
          </a:p>
        </p:txBody>
      </p:sp>
      <p:cxnSp>
        <p:nvCxnSpPr>
          <p:cNvPr id="22" name="21 Conector recto"/>
          <p:cNvCxnSpPr>
            <a:stCxn id="20" idx="0"/>
            <a:endCxn id="7" idx="4"/>
          </p:cNvCxnSpPr>
          <p:nvPr/>
        </p:nvCxnSpPr>
        <p:spPr>
          <a:xfrm flipH="1" flipV="1">
            <a:off x="7499405" y="2844452"/>
            <a:ext cx="919065" cy="712056"/>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32 Conector recto"/>
          <p:cNvCxnSpPr>
            <a:stCxn id="23" idx="0"/>
            <a:endCxn id="7" idx="4"/>
          </p:cNvCxnSpPr>
          <p:nvPr/>
        </p:nvCxnSpPr>
        <p:spPr>
          <a:xfrm flipV="1">
            <a:off x="6755893" y="2844452"/>
            <a:ext cx="743512" cy="628691"/>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35 Conector recto"/>
          <p:cNvCxnSpPr>
            <a:stCxn id="24" idx="3"/>
            <a:endCxn id="8" idx="2"/>
          </p:cNvCxnSpPr>
          <p:nvPr/>
        </p:nvCxnSpPr>
        <p:spPr>
          <a:xfrm>
            <a:off x="5687715" y="4872855"/>
            <a:ext cx="778270" cy="392349"/>
          </a:xfrm>
          <a:prstGeom prst="line">
            <a:avLst/>
          </a:prstGeom>
        </p:spPr>
        <p:style>
          <a:lnRef idx="2">
            <a:schemeClr val="accent1"/>
          </a:lnRef>
          <a:fillRef idx="0">
            <a:schemeClr val="accent1"/>
          </a:fillRef>
          <a:effectRef idx="1">
            <a:schemeClr val="accent1"/>
          </a:effectRef>
          <a:fontRef idx="minor">
            <a:schemeClr val="tx1"/>
          </a:fontRef>
        </p:style>
      </p:cxnSp>
      <p:cxnSp>
        <p:nvCxnSpPr>
          <p:cNvPr id="42" name="41 Conector recto"/>
          <p:cNvCxnSpPr>
            <a:stCxn id="4" idx="4"/>
            <a:endCxn id="27" idx="0"/>
          </p:cNvCxnSpPr>
          <p:nvPr/>
        </p:nvCxnSpPr>
        <p:spPr>
          <a:xfrm>
            <a:off x="1818726" y="4168372"/>
            <a:ext cx="0" cy="1450258"/>
          </a:xfrm>
          <a:prstGeom prst="line">
            <a:avLst/>
          </a:prstGeom>
        </p:spPr>
        <p:style>
          <a:lnRef idx="2">
            <a:schemeClr val="accent1"/>
          </a:lnRef>
          <a:fillRef idx="0">
            <a:schemeClr val="accent1"/>
          </a:fillRef>
          <a:effectRef idx="1">
            <a:schemeClr val="accent1"/>
          </a:effectRef>
          <a:fontRef idx="minor">
            <a:schemeClr val="tx1"/>
          </a:fontRef>
        </p:style>
      </p:cxnSp>
      <p:cxnSp>
        <p:nvCxnSpPr>
          <p:cNvPr id="45" name="44 Conector recto"/>
          <p:cNvCxnSpPr>
            <a:stCxn id="4" idx="5"/>
            <a:endCxn id="28" idx="0"/>
          </p:cNvCxnSpPr>
          <p:nvPr/>
        </p:nvCxnSpPr>
        <p:spPr>
          <a:xfrm>
            <a:off x="2709780" y="3968011"/>
            <a:ext cx="517946" cy="1081169"/>
          </a:xfrm>
          <a:prstGeom prst="line">
            <a:avLst/>
          </a:prstGeom>
        </p:spPr>
        <p:style>
          <a:lnRef idx="2">
            <a:schemeClr val="accent1"/>
          </a:lnRef>
          <a:fillRef idx="0">
            <a:schemeClr val="accent1"/>
          </a:fillRef>
          <a:effectRef idx="1">
            <a:schemeClr val="accent1"/>
          </a:effectRef>
          <a:fontRef idx="minor">
            <a:schemeClr val="tx1"/>
          </a:fontRef>
        </p:style>
      </p:cxnSp>
      <p:cxnSp>
        <p:nvCxnSpPr>
          <p:cNvPr id="51" name="50 Conector recto"/>
          <p:cNvCxnSpPr>
            <a:stCxn id="26" idx="2"/>
            <a:endCxn id="4" idx="0"/>
          </p:cNvCxnSpPr>
          <p:nvPr/>
        </p:nvCxnSpPr>
        <p:spPr>
          <a:xfrm>
            <a:off x="1818726" y="2253998"/>
            <a:ext cx="0" cy="546222"/>
          </a:xfrm>
          <a:prstGeom prst="line">
            <a:avLst/>
          </a:prstGeom>
        </p:spPr>
        <p:style>
          <a:lnRef idx="2">
            <a:schemeClr val="accent1"/>
          </a:lnRef>
          <a:fillRef idx="0">
            <a:schemeClr val="accent1"/>
          </a:fillRef>
          <a:effectRef idx="1">
            <a:schemeClr val="accent1"/>
          </a:effectRef>
          <a:fontRef idx="minor">
            <a:schemeClr val="tx1"/>
          </a:fontRef>
        </p:style>
      </p:cxnSp>
      <p:sp>
        <p:nvSpPr>
          <p:cNvPr id="58" name="57 CuadroTexto"/>
          <p:cNvSpPr txBox="1"/>
          <p:nvPr/>
        </p:nvSpPr>
        <p:spPr>
          <a:xfrm>
            <a:off x="3227726" y="1153135"/>
            <a:ext cx="2535231" cy="646331"/>
          </a:xfrm>
          <a:prstGeom prst="rect">
            <a:avLst/>
          </a:prstGeom>
          <a:solidFill>
            <a:schemeClr val="bg2">
              <a:lumMod val="90000"/>
            </a:schemeClr>
          </a:solidFill>
        </p:spPr>
        <p:txBody>
          <a:bodyPr wrap="square" rtlCol="0">
            <a:spAutoFit/>
          </a:bodyPr>
          <a:lstStyle/>
          <a:p>
            <a:r>
              <a:rPr lang="es-ES_tradnl" b="1" dirty="0" smtClean="0"/>
              <a:t>Neutral / </a:t>
            </a:r>
            <a:r>
              <a:rPr lang="es-ES_tradnl" b="1" dirty="0" err="1" smtClean="0"/>
              <a:t>Rotating</a:t>
            </a:r>
            <a:r>
              <a:rPr lang="es-ES_tradnl" b="1" dirty="0" smtClean="0"/>
              <a:t> </a:t>
            </a:r>
            <a:r>
              <a:rPr lang="es-ES_tradnl" b="1" dirty="0" err="1" smtClean="0"/>
              <a:t>Chairperson</a:t>
            </a:r>
            <a:endParaRPr lang="en-US" b="1" dirty="0"/>
          </a:p>
        </p:txBody>
      </p:sp>
      <p:cxnSp>
        <p:nvCxnSpPr>
          <p:cNvPr id="151" name="150 Conector recto de flecha"/>
          <p:cNvCxnSpPr>
            <a:stCxn id="58" idx="2"/>
            <a:endCxn id="321" idx="0"/>
          </p:cNvCxnSpPr>
          <p:nvPr/>
        </p:nvCxnSpPr>
        <p:spPr>
          <a:xfrm>
            <a:off x="4495342" y="1799466"/>
            <a:ext cx="6966" cy="864490"/>
          </a:xfrm>
          <a:prstGeom prst="straightConnector1">
            <a:avLst/>
          </a:prstGeom>
          <a:ln w="38100">
            <a:solidFill>
              <a:schemeClr val="accent2"/>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183" name="182 Conector recto"/>
          <p:cNvCxnSpPr>
            <a:stCxn id="29" idx="0"/>
            <a:endCxn id="4" idx="3"/>
          </p:cNvCxnSpPr>
          <p:nvPr/>
        </p:nvCxnSpPr>
        <p:spPr>
          <a:xfrm flipV="1">
            <a:off x="786275" y="3968011"/>
            <a:ext cx="141397" cy="517227"/>
          </a:xfrm>
          <a:prstGeom prst="line">
            <a:avLst/>
          </a:prstGeom>
        </p:spPr>
        <p:style>
          <a:lnRef idx="2">
            <a:schemeClr val="accent1"/>
          </a:lnRef>
          <a:fillRef idx="0">
            <a:schemeClr val="accent1"/>
          </a:fillRef>
          <a:effectRef idx="1">
            <a:schemeClr val="accent1"/>
          </a:effectRef>
          <a:fontRef idx="minor">
            <a:schemeClr val="tx1"/>
          </a:fontRef>
        </p:style>
      </p:cxnSp>
      <p:cxnSp>
        <p:nvCxnSpPr>
          <p:cNvPr id="193" name="192 Conector recto"/>
          <p:cNvCxnSpPr>
            <a:stCxn id="321" idx="3"/>
            <a:endCxn id="8" idx="1"/>
          </p:cNvCxnSpPr>
          <p:nvPr/>
        </p:nvCxnSpPr>
        <p:spPr>
          <a:xfrm>
            <a:off x="5497109" y="3556508"/>
            <a:ext cx="1337962" cy="1224981"/>
          </a:xfrm>
          <a:prstGeom prst="line">
            <a:avLst/>
          </a:prstGeom>
          <a:ln>
            <a:solidFill>
              <a:schemeClr val="accent2"/>
            </a:solidFill>
          </a:ln>
        </p:spPr>
        <p:style>
          <a:lnRef idx="2">
            <a:schemeClr val="accent1"/>
          </a:lnRef>
          <a:fillRef idx="0">
            <a:schemeClr val="accent1"/>
          </a:fillRef>
          <a:effectRef idx="1">
            <a:schemeClr val="accent1"/>
          </a:effectRef>
          <a:fontRef idx="minor">
            <a:schemeClr val="tx1"/>
          </a:fontRef>
        </p:style>
      </p:cxnSp>
      <p:grpSp>
        <p:nvGrpSpPr>
          <p:cNvPr id="319" name="318 Grupo"/>
          <p:cNvGrpSpPr/>
          <p:nvPr/>
        </p:nvGrpSpPr>
        <p:grpSpPr>
          <a:xfrm>
            <a:off x="3507507" y="2663956"/>
            <a:ext cx="2489592" cy="1785104"/>
            <a:chOff x="3578977" y="1066671"/>
            <a:chExt cx="2489592" cy="1785104"/>
          </a:xfrm>
        </p:grpSpPr>
        <p:sp>
          <p:nvSpPr>
            <p:cNvPr id="321" name="TextBox 4"/>
            <p:cNvSpPr txBox="1"/>
            <p:nvPr/>
          </p:nvSpPr>
          <p:spPr>
            <a:xfrm>
              <a:off x="3578977" y="1066671"/>
              <a:ext cx="1989602" cy="1785104"/>
            </a:xfrm>
            <a:prstGeom prst="rect">
              <a:avLst/>
            </a:prstGeom>
            <a:solidFill>
              <a:schemeClr val="accent1">
                <a:lumMod val="20000"/>
                <a:lumOff val="80000"/>
              </a:schemeClr>
            </a:solidFill>
            <a:ln>
              <a:solidFill>
                <a:schemeClr val="tx1"/>
              </a:solidFill>
            </a:ln>
          </p:spPr>
          <p:txBody>
            <a:bodyPr wrap="square" rtlCol="0">
              <a:spAutoFit/>
            </a:bodyPr>
            <a:lstStyle/>
            <a:p>
              <a:endParaRPr lang="en-GB" dirty="0" smtClean="0"/>
            </a:p>
            <a:p>
              <a:endParaRPr lang="en-GB" dirty="0"/>
            </a:p>
            <a:p>
              <a:endParaRPr lang="en-GB" dirty="0" smtClean="0"/>
            </a:p>
            <a:p>
              <a:r>
                <a:rPr lang="en-GB" sz="2800" b="1" dirty="0" err="1" smtClean="0"/>
                <a:t>FIspace</a:t>
              </a:r>
              <a:endParaRPr lang="en-GB" sz="2800" b="1" dirty="0" smtClean="0"/>
            </a:p>
            <a:p>
              <a:r>
                <a:rPr lang="en-GB" sz="2800" b="1" dirty="0" smtClean="0"/>
                <a:t>Foundation</a:t>
              </a:r>
              <a:endParaRPr lang="en-GB" sz="2800" b="1" dirty="0"/>
            </a:p>
          </p:txBody>
        </p:sp>
        <p:grpSp>
          <p:nvGrpSpPr>
            <p:cNvPr id="320" name="Group 101"/>
            <p:cNvGrpSpPr/>
            <p:nvPr/>
          </p:nvGrpSpPr>
          <p:grpSpPr>
            <a:xfrm>
              <a:off x="3861057" y="1066671"/>
              <a:ext cx="2207512" cy="907485"/>
              <a:chOff x="2643671" y="1351088"/>
              <a:chExt cx="2207512" cy="907485"/>
            </a:xfrm>
          </p:grpSpPr>
          <p:sp>
            <p:nvSpPr>
              <p:cNvPr id="322" name="TextBox 45"/>
              <p:cNvSpPr txBox="1">
                <a:spLocks noChangeArrowheads="1"/>
              </p:cNvSpPr>
              <p:nvPr/>
            </p:nvSpPr>
            <p:spPr bwMode="auto">
              <a:xfrm>
                <a:off x="2810319" y="1351088"/>
                <a:ext cx="204086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rIns="36000">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sz="1200" b="1" dirty="0" smtClean="0">
                    <a:solidFill>
                      <a:srgbClr val="F79646">
                        <a:lumMod val="75000"/>
                      </a:srgbClr>
                    </a:solidFill>
                  </a:rPr>
                  <a:t>BOARD</a:t>
                </a:r>
                <a:endParaRPr lang="en-US" sz="1200" b="1" dirty="0">
                  <a:solidFill>
                    <a:srgbClr val="F79646">
                      <a:lumMod val="75000"/>
                    </a:srgbClr>
                  </a:solidFill>
                </a:endParaRPr>
              </a:p>
            </p:txBody>
          </p:sp>
          <p:grpSp>
            <p:nvGrpSpPr>
              <p:cNvPr id="323" name="Group 103"/>
              <p:cNvGrpSpPr/>
              <p:nvPr/>
            </p:nvGrpSpPr>
            <p:grpSpPr>
              <a:xfrm>
                <a:off x="2643671" y="1503028"/>
                <a:ext cx="1417240" cy="755545"/>
                <a:chOff x="2643671" y="1503028"/>
                <a:chExt cx="1417240" cy="755545"/>
              </a:xfrm>
            </p:grpSpPr>
            <p:grpSp>
              <p:nvGrpSpPr>
                <p:cNvPr id="324" name="Group 104"/>
                <p:cNvGrpSpPr/>
                <p:nvPr/>
              </p:nvGrpSpPr>
              <p:grpSpPr>
                <a:xfrm>
                  <a:off x="3413224" y="1830965"/>
                  <a:ext cx="401552" cy="427608"/>
                  <a:chOff x="7858065" y="2965388"/>
                  <a:chExt cx="401552" cy="427608"/>
                </a:xfrm>
              </p:grpSpPr>
              <p:grpSp>
                <p:nvGrpSpPr>
                  <p:cNvPr id="384" name="Group 49"/>
                  <p:cNvGrpSpPr>
                    <a:grpSpLocks/>
                  </p:cNvGrpSpPr>
                  <p:nvPr/>
                </p:nvGrpSpPr>
                <p:grpSpPr bwMode="auto">
                  <a:xfrm>
                    <a:off x="7934352" y="2965388"/>
                    <a:ext cx="184926" cy="303330"/>
                    <a:chOff x="1347" y="522"/>
                    <a:chExt cx="105" cy="181"/>
                  </a:xfrm>
                </p:grpSpPr>
                <p:sp>
                  <p:nvSpPr>
                    <p:cNvPr id="406" name="Oval 186"/>
                    <p:cNvSpPr>
                      <a:spLocks noChangeArrowheads="1"/>
                    </p:cNvSpPr>
                    <p:nvPr/>
                  </p:nvSpPr>
                  <p:spPr bwMode="auto">
                    <a:xfrm>
                      <a:off x="1374" y="522"/>
                      <a:ext cx="52" cy="52"/>
                    </a:xfrm>
                    <a:prstGeom prst="ellipse">
                      <a:avLst/>
                    </a:prstGeom>
                    <a:noFill/>
                    <a:ln w="222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000000"/>
                        </a:solidFill>
                      </a:endParaRPr>
                    </a:p>
                  </p:txBody>
                </p:sp>
                <p:sp>
                  <p:nvSpPr>
                    <p:cNvPr id="407" name="Line 51"/>
                    <p:cNvSpPr>
                      <a:spLocks noChangeShapeType="1"/>
                    </p:cNvSpPr>
                    <p:nvPr/>
                  </p:nvSpPr>
                  <p:spPr bwMode="auto">
                    <a:xfrm>
                      <a:off x="1400" y="574"/>
                      <a:ext cx="1" cy="7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408" name="Line 52"/>
                    <p:cNvSpPr>
                      <a:spLocks noChangeShapeType="1"/>
                    </p:cNvSpPr>
                    <p:nvPr/>
                  </p:nvSpPr>
                  <p:spPr bwMode="auto">
                    <a:xfrm flipV="1">
                      <a:off x="1400" y="572"/>
                      <a:ext cx="52"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409" name="Line 53"/>
                    <p:cNvSpPr>
                      <a:spLocks noChangeShapeType="1"/>
                    </p:cNvSpPr>
                    <p:nvPr/>
                  </p:nvSpPr>
                  <p:spPr bwMode="auto">
                    <a:xfrm flipH="1" flipV="1">
                      <a:off x="1347" y="572"/>
                      <a:ext cx="54"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410" name="Line 54"/>
                    <p:cNvSpPr>
                      <a:spLocks noChangeShapeType="1"/>
                    </p:cNvSpPr>
                    <p:nvPr/>
                  </p:nvSpPr>
                  <p:spPr bwMode="auto">
                    <a:xfrm flipH="1">
                      <a:off x="1347" y="651"/>
                      <a:ext cx="54"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411" name="Line 55"/>
                    <p:cNvSpPr>
                      <a:spLocks noChangeShapeType="1"/>
                    </p:cNvSpPr>
                    <p:nvPr/>
                  </p:nvSpPr>
                  <p:spPr bwMode="auto">
                    <a:xfrm>
                      <a:off x="1400" y="651"/>
                      <a:ext cx="52"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grpSp>
              <p:grpSp>
                <p:nvGrpSpPr>
                  <p:cNvPr id="385" name="Group 49"/>
                  <p:cNvGrpSpPr>
                    <a:grpSpLocks/>
                  </p:cNvGrpSpPr>
                  <p:nvPr/>
                </p:nvGrpSpPr>
                <p:grpSpPr bwMode="auto">
                  <a:xfrm>
                    <a:off x="7858065" y="3050550"/>
                    <a:ext cx="184926" cy="303331"/>
                    <a:chOff x="1347" y="522"/>
                    <a:chExt cx="105" cy="181"/>
                  </a:xfrm>
                  <a:solidFill>
                    <a:schemeClr val="bg1"/>
                  </a:solidFill>
                </p:grpSpPr>
                <p:sp>
                  <p:nvSpPr>
                    <p:cNvPr id="400" name="Oval 50"/>
                    <p:cNvSpPr>
                      <a:spLocks noChangeArrowheads="1"/>
                    </p:cNvSpPr>
                    <p:nvPr/>
                  </p:nvSpPr>
                  <p:spPr bwMode="auto">
                    <a:xfrm>
                      <a:off x="1374" y="522"/>
                      <a:ext cx="52" cy="52"/>
                    </a:xfrm>
                    <a:prstGeom prst="ellipse">
                      <a:avLst/>
                    </a:prstGeom>
                    <a:grpFill/>
                    <a:ln w="22225">
                      <a:solidFill>
                        <a:srgbClr val="FF0000"/>
                      </a:solidFill>
                      <a:round/>
                      <a:headEnd/>
                      <a:tailEnd/>
                    </a:ln>
                  </p:spPr>
                  <p:txBody>
                    <a:bodyPr wrap="none" anchor="ctr"/>
                    <a:lstStyle/>
                    <a:p>
                      <a:pPr>
                        <a:defRPr/>
                      </a:pPr>
                      <a:endParaRPr lang="en-US" sz="1100">
                        <a:solidFill>
                          <a:prstClr val="black"/>
                        </a:solidFill>
                      </a:endParaRPr>
                    </a:p>
                  </p:txBody>
                </p:sp>
                <p:sp>
                  <p:nvSpPr>
                    <p:cNvPr id="401" name="Line 51"/>
                    <p:cNvSpPr>
                      <a:spLocks noChangeShapeType="1"/>
                    </p:cNvSpPr>
                    <p:nvPr/>
                  </p:nvSpPr>
                  <p:spPr bwMode="auto">
                    <a:xfrm>
                      <a:off x="1400" y="574"/>
                      <a:ext cx="1" cy="78"/>
                    </a:xfrm>
                    <a:prstGeom prst="line">
                      <a:avLst/>
                    </a:prstGeom>
                    <a:grpFill/>
                    <a:ln w="22225">
                      <a:solidFill>
                        <a:srgbClr val="FF0000"/>
                      </a:solidFill>
                      <a:round/>
                      <a:headEnd/>
                      <a:tailEnd/>
                    </a:ln>
                  </p:spPr>
                  <p:txBody>
                    <a:bodyPr/>
                    <a:lstStyle/>
                    <a:p>
                      <a:pPr>
                        <a:defRPr/>
                      </a:pPr>
                      <a:endParaRPr lang="en-US">
                        <a:solidFill>
                          <a:prstClr val="black"/>
                        </a:solidFill>
                      </a:endParaRPr>
                    </a:p>
                  </p:txBody>
                </p:sp>
                <p:sp>
                  <p:nvSpPr>
                    <p:cNvPr id="402" name="Line 52"/>
                    <p:cNvSpPr>
                      <a:spLocks noChangeShapeType="1"/>
                    </p:cNvSpPr>
                    <p:nvPr/>
                  </p:nvSpPr>
                  <p:spPr bwMode="auto">
                    <a:xfrm flipV="1">
                      <a:off x="1400" y="572"/>
                      <a:ext cx="52" cy="28"/>
                    </a:xfrm>
                    <a:prstGeom prst="line">
                      <a:avLst/>
                    </a:prstGeom>
                    <a:grpFill/>
                    <a:ln w="22225">
                      <a:solidFill>
                        <a:srgbClr val="FF0000"/>
                      </a:solidFill>
                      <a:round/>
                      <a:headEnd/>
                      <a:tailEnd/>
                    </a:ln>
                  </p:spPr>
                  <p:txBody>
                    <a:bodyPr/>
                    <a:lstStyle/>
                    <a:p>
                      <a:pPr>
                        <a:defRPr/>
                      </a:pPr>
                      <a:endParaRPr lang="en-US">
                        <a:solidFill>
                          <a:prstClr val="black"/>
                        </a:solidFill>
                      </a:endParaRPr>
                    </a:p>
                  </p:txBody>
                </p:sp>
                <p:sp>
                  <p:nvSpPr>
                    <p:cNvPr id="403" name="Line 53"/>
                    <p:cNvSpPr>
                      <a:spLocks noChangeShapeType="1"/>
                    </p:cNvSpPr>
                    <p:nvPr/>
                  </p:nvSpPr>
                  <p:spPr bwMode="auto">
                    <a:xfrm flipH="1" flipV="1">
                      <a:off x="1347" y="572"/>
                      <a:ext cx="54" cy="28"/>
                    </a:xfrm>
                    <a:prstGeom prst="line">
                      <a:avLst/>
                    </a:prstGeom>
                    <a:grpFill/>
                    <a:ln w="22225">
                      <a:solidFill>
                        <a:srgbClr val="FF0000"/>
                      </a:solidFill>
                      <a:round/>
                      <a:headEnd/>
                      <a:tailEnd/>
                    </a:ln>
                  </p:spPr>
                  <p:txBody>
                    <a:bodyPr/>
                    <a:lstStyle/>
                    <a:p>
                      <a:pPr>
                        <a:defRPr/>
                      </a:pPr>
                      <a:endParaRPr lang="en-US">
                        <a:solidFill>
                          <a:prstClr val="black"/>
                        </a:solidFill>
                      </a:endParaRPr>
                    </a:p>
                  </p:txBody>
                </p:sp>
                <p:sp>
                  <p:nvSpPr>
                    <p:cNvPr id="404" name="Line 54"/>
                    <p:cNvSpPr>
                      <a:spLocks noChangeShapeType="1"/>
                    </p:cNvSpPr>
                    <p:nvPr/>
                  </p:nvSpPr>
                  <p:spPr bwMode="auto">
                    <a:xfrm flipH="1">
                      <a:off x="1347" y="651"/>
                      <a:ext cx="54" cy="52"/>
                    </a:xfrm>
                    <a:prstGeom prst="line">
                      <a:avLst/>
                    </a:prstGeom>
                    <a:grpFill/>
                    <a:ln w="22225">
                      <a:solidFill>
                        <a:srgbClr val="FF0000"/>
                      </a:solidFill>
                      <a:round/>
                      <a:headEnd/>
                      <a:tailEnd/>
                    </a:ln>
                  </p:spPr>
                  <p:txBody>
                    <a:bodyPr/>
                    <a:lstStyle/>
                    <a:p>
                      <a:pPr>
                        <a:defRPr/>
                      </a:pPr>
                      <a:endParaRPr lang="en-US">
                        <a:solidFill>
                          <a:prstClr val="black"/>
                        </a:solidFill>
                      </a:endParaRPr>
                    </a:p>
                  </p:txBody>
                </p:sp>
                <p:sp>
                  <p:nvSpPr>
                    <p:cNvPr id="405" name="Line 55"/>
                    <p:cNvSpPr>
                      <a:spLocks noChangeShapeType="1"/>
                    </p:cNvSpPr>
                    <p:nvPr/>
                  </p:nvSpPr>
                  <p:spPr bwMode="auto">
                    <a:xfrm>
                      <a:off x="1400" y="651"/>
                      <a:ext cx="52" cy="52"/>
                    </a:xfrm>
                    <a:prstGeom prst="line">
                      <a:avLst/>
                    </a:prstGeom>
                    <a:grpFill/>
                    <a:ln w="22225">
                      <a:solidFill>
                        <a:srgbClr val="FF0000"/>
                      </a:solidFill>
                      <a:round/>
                      <a:headEnd/>
                      <a:tailEnd/>
                    </a:ln>
                  </p:spPr>
                  <p:txBody>
                    <a:bodyPr/>
                    <a:lstStyle/>
                    <a:p>
                      <a:pPr>
                        <a:defRPr/>
                      </a:pPr>
                      <a:endParaRPr lang="en-US">
                        <a:solidFill>
                          <a:prstClr val="black"/>
                        </a:solidFill>
                      </a:endParaRPr>
                    </a:p>
                  </p:txBody>
                </p:sp>
              </p:grpSp>
              <p:grpSp>
                <p:nvGrpSpPr>
                  <p:cNvPr id="386" name="Group 49"/>
                  <p:cNvGrpSpPr>
                    <a:grpSpLocks/>
                  </p:cNvGrpSpPr>
                  <p:nvPr/>
                </p:nvGrpSpPr>
                <p:grpSpPr bwMode="auto">
                  <a:xfrm>
                    <a:off x="7992380" y="3089666"/>
                    <a:ext cx="184926" cy="303330"/>
                    <a:chOff x="1347" y="522"/>
                    <a:chExt cx="105" cy="181"/>
                  </a:xfrm>
                </p:grpSpPr>
                <p:sp>
                  <p:nvSpPr>
                    <p:cNvPr id="394" name="Oval 50"/>
                    <p:cNvSpPr>
                      <a:spLocks noChangeArrowheads="1"/>
                    </p:cNvSpPr>
                    <p:nvPr/>
                  </p:nvSpPr>
                  <p:spPr bwMode="auto">
                    <a:xfrm>
                      <a:off x="1374" y="522"/>
                      <a:ext cx="52" cy="52"/>
                    </a:xfrm>
                    <a:prstGeom prst="ellipse">
                      <a:avLst/>
                    </a:prstGeom>
                    <a:noFill/>
                    <a:ln w="222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000000"/>
                        </a:solidFill>
                      </a:endParaRPr>
                    </a:p>
                  </p:txBody>
                </p:sp>
                <p:sp>
                  <p:nvSpPr>
                    <p:cNvPr id="395" name="Line 51"/>
                    <p:cNvSpPr>
                      <a:spLocks noChangeShapeType="1"/>
                    </p:cNvSpPr>
                    <p:nvPr/>
                  </p:nvSpPr>
                  <p:spPr bwMode="auto">
                    <a:xfrm>
                      <a:off x="1400" y="574"/>
                      <a:ext cx="1" cy="7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396" name="Line 52"/>
                    <p:cNvSpPr>
                      <a:spLocks noChangeShapeType="1"/>
                    </p:cNvSpPr>
                    <p:nvPr/>
                  </p:nvSpPr>
                  <p:spPr bwMode="auto">
                    <a:xfrm flipV="1">
                      <a:off x="1400" y="572"/>
                      <a:ext cx="52"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397" name="Line 53"/>
                    <p:cNvSpPr>
                      <a:spLocks noChangeShapeType="1"/>
                    </p:cNvSpPr>
                    <p:nvPr/>
                  </p:nvSpPr>
                  <p:spPr bwMode="auto">
                    <a:xfrm flipH="1" flipV="1">
                      <a:off x="1347" y="572"/>
                      <a:ext cx="54"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398" name="Line 54"/>
                    <p:cNvSpPr>
                      <a:spLocks noChangeShapeType="1"/>
                    </p:cNvSpPr>
                    <p:nvPr/>
                  </p:nvSpPr>
                  <p:spPr bwMode="auto">
                    <a:xfrm flipH="1">
                      <a:off x="1347" y="651"/>
                      <a:ext cx="54"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399" name="Line 55"/>
                    <p:cNvSpPr>
                      <a:spLocks noChangeShapeType="1"/>
                    </p:cNvSpPr>
                    <p:nvPr/>
                  </p:nvSpPr>
                  <p:spPr bwMode="auto">
                    <a:xfrm>
                      <a:off x="1400" y="651"/>
                      <a:ext cx="52"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grpSp>
              <p:grpSp>
                <p:nvGrpSpPr>
                  <p:cNvPr id="387" name="Group 49"/>
                  <p:cNvGrpSpPr>
                    <a:grpSpLocks/>
                  </p:cNvGrpSpPr>
                  <p:nvPr/>
                </p:nvGrpSpPr>
                <p:grpSpPr bwMode="auto">
                  <a:xfrm>
                    <a:off x="8074691" y="2991367"/>
                    <a:ext cx="184926" cy="303331"/>
                    <a:chOff x="1347" y="522"/>
                    <a:chExt cx="105" cy="181"/>
                  </a:xfrm>
                  <a:solidFill>
                    <a:schemeClr val="bg1"/>
                  </a:solidFill>
                </p:grpSpPr>
                <p:sp>
                  <p:nvSpPr>
                    <p:cNvPr id="388" name="Oval 50"/>
                    <p:cNvSpPr>
                      <a:spLocks noChangeArrowheads="1"/>
                    </p:cNvSpPr>
                    <p:nvPr/>
                  </p:nvSpPr>
                  <p:spPr bwMode="auto">
                    <a:xfrm>
                      <a:off x="1374" y="522"/>
                      <a:ext cx="52" cy="52"/>
                    </a:xfrm>
                    <a:prstGeom prst="ellipse">
                      <a:avLst/>
                    </a:prstGeom>
                    <a:grpFill/>
                    <a:ln w="22225">
                      <a:solidFill>
                        <a:srgbClr val="FF0000"/>
                      </a:solidFill>
                      <a:round/>
                      <a:headEnd/>
                      <a:tailEnd/>
                    </a:ln>
                  </p:spPr>
                  <p:txBody>
                    <a:bodyPr wrap="none" anchor="ctr"/>
                    <a:lstStyle/>
                    <a:p>
                      <a:pPr>
                        <a:defRPr/>
                      </a:pPr>
                      <a:endParaRPr lang="en-US" sz="1100">
                        <a:solidFill>
                          <a:prstClr val="black"/>
                        </a:solidFill>
                      </a:endParaRPr>
                    </a:p>
                  </p:txBody>
                </p:sp>
                <p:sp>
                  <p:nvSpPr>
                    <p:cNvPr id="389" name="Line 51"/>
                    <p:cNvSpPr>
                      <a:spLocks noChangeShapeType="1"/>
                    </p:cNvSpPr>
                    <p:nvPr/>
                  </p:nvSpPr>
                  <p:spPr bwMode="auto">
                    <a:xfrm>
                      <a:off x="1400" y="574"/>
                      <a:ext cx="1" cy="78"/>
                    </a:xfrm>
                    <a:prstGeom prst="line">
                      <a:avLst/>
                    </a:prstGeom>
                    <a:grpFill/>
                    <a:ln w="22225">
                      <a:solidFill>
                        <a:srgbClr val="FF0000"/>
                      </a:solidFill>
                      <a:round/>
                      <a:headEnd/>
                      <a:tailEnd/>
                    </a:ln>
                  </p:spPr>
                  <p:txBody>
                    <a:bodyPr/>
                    <a:lstStyle/>
                    <a:p>
                      <a:pPr>
                        <a:defRPr/>
                      </a:pPr>
                      <a:endParaRPr lang="en-US">
                        <a:solidFill>
                          <a:prstClr val="black"/>
                        </a:solidFill>
                      </a:endParaRPr>
                    </a:p>
                  </p:txBody>
                </p:sp>
                <p:sp>
                  <p:nvSpPr>
                    <p:cNvPr id="390" name="Line 52"/>
                    <p:cNvSpPr>
                      <a:spLocks noChangeShapeType="1"/>
                    </p:cNvSpPr>
                    <p:nvPr/>
                  </p:nvSpPr>
                  <p:spPr bwMode="auto">
                    <a:xfrm flipV="1">
                      <a:off x="1400" y="572"/>
                      <a:ext cx="52" cy="28"/>
                    </a:xfrm>
                    <a:prstGeom prst="line">
                      <a:avLst/>
                    </a:prstGeom>
                    <a:grpFill/>
                    <a:ln w="22225">
                      <a:solidFill>
                        <a:srgbClr val="FF0000"/>
                      </a:solidFill>
                      <a:round/>
                      <a:headEnd/>
                      <a:tailEnd/>
                    </a:ln>
                  </p:spPr>
                  <p:txBody>
                    <a:bodyPr/>
                    <a:lstStyle/>
                    <a:p>
                      <a:pPr>
                        <a:defRPr/>
                      </a:pPr>
                      <a:endParaRPr lang="en-US">
                        <a:solidFill>
                          <a:prstClr val="black"/>
                        </a:solidFill>
                      </a:endParaRPr>
                    </a:p>
                  </p:txBody>
                </p:sp>
                <p:sp>
                  <p:nvSpPr>
                    <p:cNvPr id="391" name="Line 53"/>
                    <p:cNvSpPr>
                      <a:spLocks noChangeShapeType="1"/>
                    </p:cNvSpPr>
                    <p:nvPr/>
                  </p:nvSpPr>
                  <p:spPr bwMode="auto">
                    <a:xfrm flipH="1" flipV="1">
                      <a:off x="1347" y="572"/>
                      <a:ext cx="54" cy="28"/>
                    </a:xfrm>
                    <a:prstGeom prst="line">
                      <a:avLst/>
                    </a:prstGeom>
                    <a:grpFill/>
                    <a:ln w="22225">
                      <a:solidFill>
                        <a:srgbClr val="FF0000"/>
                      </a:solidFill>
                      <a:round/>
                      <a:headEnd/>
                      <a:tailEnd/>
                    </a:ln>
                  </p:spPr>
                  <p:txBody>
                    <a:bodyPr/>
                    <a:lstStyle/>
                    <a:p>
                      <a:pPr>
                        <a:defRPr/>
                      </a:pPr>
                      <a:endParaRPr lang="en-US">
                        <a:solidFill>
                          <a:prstClr val="black"/>
                        </a:solidFill>
                      </a:endParaRPr>
                    </a:p>
                  </p:txBody>
                </p:sp>
                <p:sp>
                  <p:nvSpPr>
                    <p:cNvPr id="392" name="Line 54"/>
                    <p:cNvSpPr>
                      <a:spLocks noChangeShapeType="1"/>
                    </p:cNvSpPr>
                    <p:nvPr/>
                  </p:nvSpPr>
                  <p:spPr bwMode="auto">
                    <a:xfrm flipH="1">
                      <a:off x="1347" y="651"/>
                      <a:ext cx="54" cy="52"/>
                    </a:xfrm>
                    <a:prstGeom prst="line">
                      <a:avLst/>
                    </a:prstGeom>
                    <a:grpFill/>
                    <a:ln w="22225">
                      <a:solidFill>
                        <a:srgbClr val="FF0000"/>
                      </a:solidFill>
                      <a:round/>
                      <a:headEnd/>
                      <a:tailEnd/>
                    </a:ln>
                  </p:spPr>
                  <p:txBody>
                    <a:bodyPr/>
                    <a:lstStyle/>
                    <a:p>
                      <a:pPr>
                        <a:defRPr/>
                      </a:pPr>
                      <a:endParaRPr lang="en-US">
                        <a:solidFill>
                          <a:prstClr val="black"/>
                        </a:solidFill>
                      </a:endParaRPr>
                    </a:p>
                  </p:txBody>
                </p:sp>
                <p:sp>
                  <p:nvSpPr>
                    <p:cNvPr id="393" name="Line 55"/>
                    <p:cNvSpPr>
                      <a:spLocks noChangeShapeType="1"/>
                    </p:cNvSpPr>
                    <p:nvPr/>
                  </p:nvSpPr>
                  <p:spPr bwMode="auto">
                    <a:xfrm>
                      <a:off x="1400" y="651"/>
                      <a:ext cx="52" cy="52"/>
                    </a:xfrm>
                    <a:prstGeom prst="line">
                      <a:avLst/>
                    </a:prstGeom>
                    <a:grpFill/>
                    <a:ln w="22225">
                      <a:solidFill>
                        <a:srgbClr val="FF0000"/>
                      </a:solidFill>
                      <a:round/>
                      <a:headEnd/>
                      <a:tailEnd/>
                    </a:ln>
                  </p:spPr>
                  <p:txBody>
                    <a:bodyPr/>
                    <a:lstStyle/>
                    <a:p>
                      <a:pPr>
                        <a:defRPr/>
                      </a:pPr>
                      <a:endParaRPr lang="en-US">
                        <a:solidFill>
                          <a:prstClr val="black"/>
                        </a:solidFill>
                      </a:endParaRPr>
                    </a:p>
                  </p:txBody>
                </p:sp>
              </p:grpSp>
            </p:grpSp>
            <p:grpSp>
              <p:nvGrpSpPr>
                <p:cNvPr id="325" name="Group 105"/>
                <p:cNvGrpSpPr/>
                <p:nvPr/>
              </p:nvGrpSpPr>
              <p:grpSpPr>
                <a:xfrm>
                  <a:off x="3659359" y="1647898"/>
                  <a:ext cx="401552" cy="427608"/>
                  <a:chOff x="7858065" y="2965388"/>
                  <a:chExt cx="401552" cy="427608"/>
                </a:xfrm>
              </p:grpSpPr>
              <p:grpSp>
                <p:nvGrpSpPr>
                  <p:cNvPr id="356" name="Group 49"/>
                  <p:cNvGrpSpPr>
                    <a:grpSpLocks/>
                  </p:cNvGrpSpPr>
                  <p:nvPr/>
                </p:nvGrpSpPr>
                <p:grpSpPr bwMode="auto">
                  <a:xfrm>
                    <a:off x="7934352" y="2965388"/>
                    <a:ext cx="184926" cy="303330"/>
                    <a:chOff x="1347" y="522"/>
                    <a:chExt cx="105" cy="181"/>
                  </a:xfrm>
                </p:grpSpPr>
                <p:sp>
                  <p:nvSpPr>
                    <p:cNvPr id="378" name="Oval 158"/>
                    <p:cNvSpPr>
                      <a:spLocks noChangeArrowheads="1"/>
                    </p:cNvSpPr>
                    <p:nvPr/>
                  </p:nvSpPr>
                  <p:spPr bwMode="auto">
                    <a:xfrm>
                      <a:off x="1374" y="522"/>
                      <a:ext cx="52" cy="52"/>
                    </a:xfrm>
                    <a:prstGeom prst="ellipse">
                      <a:avLst/>
                    </a:prstGeom>
                    <a:noFill/>
                    <a:ln w="222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F79646">
                            <a:lumMod val="75000"/>
                          </a:srgbClr>
                        </a:solidFill>
                      </a:endParaRPr>
                    </a:p>
                  </p:txBody>
                </p:sp>
                <p:sp>
                  <p:nvSpPr>
                    <p:cNvPr id="379" name="Line 51"/>
                    <p:cNvSpPr>
                      <a:spLocks noChangeShapeType="1"/>
                    </p:cNvSpPr>
                    <p:nvPr/>
                  </p:nvSpPr>
                  <p:spPr bwMode="auto">
                    <a:xfrm>
                      <a:off x="1400" y="574"/>
                      <a:ext cx="1" cy="7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F79646">
                            <a:lumMod val="75000"/>
                          </a:srgbClr>
                        </a:solidFill>
                      </a:endParaRPr>
                    </a:p>
                  </p:txBody>
                </p:sp>
                <p:sp>
                  <p:nvSpPr>
                    <p:cNvPr id="380" name="Line 52"/>
                    <p:cNvSpPr>
                      <a:spLocks noChangeShapeType="1"/>
                    </p:cNvSpPr>
                    <p:nvPr/>
                  </p:nvSpPr>
                  <p:spPr bwMode="auto">
                    <a:xfrm flipV="1">
                      <a:off x="1400" y="572"/>
                      <a:ext cx="52"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F79646">
                            <a:lumMod val="75000"/>
                          </a:srgbClr>
                        </a:solidFill>
                      </a:endParaRPr>
                    </a:p>
                  </p:txBody>
                </p:sp>
                <p:sp>
                  <p:nvSpPr>
                    <p:cNvPr id="381" name="Line 53"/>
                    <p:cNvSpPr>
                      <a:spLocks noChangeShapeType="1"/>
                    </p:cNvSpPr>
                    <p:nvPr/>
                  </p:nvSpPr>
                  <p:spPr bwMode="auto">
                    <a:xfrm flipH="1" flipV="1">
                      <a:off x="1347" y="572"/>
                      <a:ext cx="54"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F79646">
                            <a:lumMod val="75000"/>
                          </a:srgbClr>
                        </a:solidFill>
                      </a:endParaRPr>
                    </a:p>
                  </p:txBody>
                </p:sp>
                <p:sp>
                  <p:nvSpPr>
                    <p:cNvPr id="382" name="Line 54"/>
                    <p:cNvSpPr>
                      <a:spLocks noChangeShapeType="1"/>
                    </p:cNvSpPr>
                    <p:nvPr/>
                  </p:nvSpPr>
                  <p:spPr bwMode="auto">
                    <a:xfrm flipH="1">
                      <a:off x="1347" y="651"/>
                      <a:ext cx="54"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F79646">
                            <a:lumMod val="75000"/>
                          </a:srgbClr>
                        </a:solidFill>
                      </a:endParaRPr>
                    </a:p>
                  </p:txBody>
                </p:sp>
                <p:sp>
                  <p:nvSpPr>
                    <p:cNvPr id="383" name="Line 55"/>
                    <p:cNvSpPr>
                      <a:spLocks noChangeShapeType="1"/>
                    </p:cNvSpPr>
                    <p:nvPr/>
                  </p:nvSpPr>
                  <p:spPr bwMode="auto">
                    <a:xfrm>
                      <a:off x="1400" y="651"/>
                      <a:ext cx="52"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F79646">
                            <a:lumMod val="75000"/>
                          </a:srgbClr>
                        </a:solidFill>
                      </a:endParaRPr>
                    </a:p>
                  </p:txBody>
                </p:sp>
              </p:grpSp>
              <p:grpSp>
                <p:nvGrpSpPr>
                  <p:cNvPr id="357" name="Group 49"/>
                  <p:cNvGrpSpPr>
                    <a:grpSpLocks/>
                  </p:cNvGrpSpPr>
                  <p:nvPr/>
                </p:nvGrpSpPr>
                <p:grpSpPr bwMode="auto">
                  <a:xfrm>
                    <a:off x="7858065" y="3050550"/>
                    <a:ext cx="184926" cy="303331"/>
                    <a:chOff x="1347" y="522"/>
                    <a:chExt cx="105" cy="181"/>
                  </a:xfrm>
                  <a:solidFill>
                    <a:schemeClr val="bg1"/>
                  </a:solidFill>
                </p:grpSpPr>
                <p:sp>
                  <p:nvSpPr>
                    <p:cNvPr id="372" name="Oval 50"/>
                    <p:cNvSpPr>
                      <a:spLocks noChangeArrowheads="1"/>
                    </p:cNvSpPr>
                    <p:nvPr/>
                  </p:nvSpPr>
                  <p:spPr bwMode="auto">
                    <a:xfrm>
                      <a:off x="1374" y="522"/>
                      <a:ext cx="52" cy="52"/>
                    </a:xfrm>
                    <a:prstGeom prst="ellipse">
                      <a:avLst/>
                    </a:prstGeom>
                    <a:grpFill/>
                    <a:ln w="22225">
                      <a:solidFill>
                        <a:srgbClr val="FFFF00"/>
                      </a:solidFill>
                      <a:round/>
                      <a:headEnd/>
                      <a:tailEnd/>
                    </a:ln>
                  </p:spPr>
                  <p:txBody>
                    <a:bodyPr wrap="none" anchor="ctr"/>
                    <a:lstStyle/>
                    <a:p>
                      <a:pPr>
                        <a:defRPr/>
                      </a:pPr>
                      <a:endParaRPr lang="en-US" sz="1100">
                        <a:solidFill>
                          <a:srgbClr val="F79646">
                            <a:lumMod val="75000"/>
                          </a:srgbClr>
                        </a:solidFill>
                      </a:endParaRPr>
                    </a:p>
                  </p:txBody>
                </p:sp>
                <p:sp>
                  <p:nvSpPr>
                    <p:cNvPr id="373" name="Line 51"/>
                    <p:cNvSpPr>
                      <a:spLocks noChangeShapeType="1"/>
                    </p:cNvSpPr>
                    <p:nvPr/>
                  </p:nvSpPr>
                  <p:spPr bwMode="auto">
                    <a:xfrm>
                      <a:off x="1400" y="574"/>
                      <a:ext cx="1" cy="78"/>
                    </a:xfrm>
                    <a:prstGeom prst="line">
                      <a:avLst/>
                    </a:prstGeom>
                    <a:grpFill/>
                    <a:ln w="22225">
                      <a:solidFill>
                        <a:srgbClr val="FFFF00"/>
                      </a:solidFill>
                      <a:round/>
                      <a:headEnd/>
                      <a:tailEnd/>
                    </a:ln>
                  </p:spPr>
                  <p:txBody>
                    <a:bodyPr/>
                    <a:lstStyle/>
                    <a:p>
                      <a:pPr>
                        <a:defRPr/>
                      </a:pPr>
                      <a:endParaRPr lang="en-US">
                        <a:solidFill>
                          <a:srgbClr val="F79646">
                            <a:lumMod val="75000"/>
                          </a:srgbClr>
                        </a:solidFill>
                      </a:endParaRPr>
                    </a:p>
                  </p:txBody>
                </p:sp>
                <p:sp>
                  <p:nvSpPr>
                    <p:cNvPr id="374" name="Line 52"/>
                    <p:cNvSpPr>
                      <a:spLocks noChangeShapeType="1"/>
                    </p:cNvSpPr>
                    <p:nvPr/>
                  </p:nvSpPr>
                  <p:spPr bwMode="auto">
                    <a:xfrm flipV="1">
                      <a:off x="1400" y="572"/>
                      <a:ext cx="52" cy="28"/>
                    </a:xfrm>
                    <a:prstGeom prst="line">
                      <a:avLst/>
                    </a:prstGeom>
                    <a:grpFill/>
                    <a:ln w="22225">
                      <a:solidFill>
                        <a:srgbClr val="FFFF00"/>
                      </a:solidFill>
                      <a:round/>
                      <a:headEnd/>
                      <a:tailEnd/>
                    </a:ln>
                  </p:spPr>
                  <p:txBody>
                    <a:bodyPr/>
                    <a:lstStyle/>
                    <a:p>
                      <a:pPr>
                        <a:defRPr/>
                      </a:pPr>
                      <a:endParaRPr lang="en-US">
                        <a:solidFill>
                          <a:srgbClr val="F79646">
                            <a:lumMod val="75000"/>
                          </a:srgbClr>
                        </a:solidFill>
                      </a:endParaRPr>
                    </a:p>
                  </p:txBody>
                </p:sp>
                <p:sp>
                  <p:nvSpPr>
                    <p:cNvPr id="375" name="Line 53"/>
                    <p:cNvSpPr>
                      <a:spLocks noChangeShapeType="1"/>
                    </p:cNvSpPr>
                    <p:nvPr/>
                  </p:nvSpPr>
                  <p:spPr bwMode="auto">
                    <a:xfrm flipH="1" flipV="1">
                      <a:off x="1347" y="572"/>
                      <a:ext cx="54" cy="28"/>
                    </a:xfrm>
                    <a:prstGeom prst="line">
                      <a:avLst/>
                    </a:prstGeom>
                    <a:grpFill/>
                    <a:ln w="22225">
                      <a:solidFill>
                        <a:srgbClr val="FFFF00"/>
                      </a:solidFill>
                      <a:round/>
                      <a:headEnd/>
                      <a:tailEnd/>
                    </a:ln>
                  </p:spPr>
                  <p:txBody>
                    <a:bodyPr/>
                    <a:lstStyle/>
                    <a:p>
                      <a:pPr>
                        <a:defRPr/>
                      </a:pPr>
                      <a:endParaRPr lang="en-US">
                        <a:solidFill>
                          <a:srgbClr val="F79646">
                            <a:lumMod val="75000"/>
                          </a:srgbClr>
                        </a:solidFill>
                      </a:endParaRPr>
                    </a:p>
                  </p:txBody>
                </p:sp>
                <p:sp>
                  <p:nvSpPr>
                    <p:cNvPr id="376" name="Line 54"/>
                    <p:cNvSpPr>
                      <a:spLocks noChangeShapeType="1"/>
                    </p:cNvSpPr>
                    <p:nvPr/>
                  </p:nvSpPr>
                  <p:spPr bwMode="auto">
                    <a:xfrm flipH="1">
                      <a:off x="1347" y="651"/>
                      <a:ext cx="54" cy="52"/>
                    </a:xfrm>
                    <a:prstGeom prst="line">
                      <a:avLst/>
                    </a:prstGeom>
                    <a:grpFill/>
                    <a:ln w="22225">
                      <a:solidFill>
                        <a:srgbClr val="FFFF00"/>
                      </a:solidFill>
                      <a:round/>
                      <a:headEnd/>
                      <a:tailEnd/>
                    </a:ln>
                  </p:spPr>
                  <p:txBody>
                    <a:bodyPr/>
                    <a:lstStyle/>
                    <a:p>
                      <a:pPr>
                        <a:defRPr/>
                      </a:pPr>
                      <a:endParaRPr lang="en-US">
                        <a:solidFill>
                          <a:srgbClr val="F79646">
                            <a:lumMod val="75000"/>
                          </a:srgbClr>
                        </a:solidFill>
                      </a:endParaRPr>
                    </a:p>
                  </p:txBody>
                </p:sp>
                <p:sp>
                  <p:nvSpPr>
                    <p:cNvPr id="377" name="Line 55"/>
                    <p:cNvSpPr>
                      <a:spLocks noChangeShapeType="1"/>
                    </p:cNvSpPr>
                    <p:nvPr/>
                  </p:nvSpPr>
                  <p:spPr bwMode="auto">
                    <a:xfrm>
                      <a:off x="1400" y="651"/>
                      <a:ext cx="52" cy="52"/>
                    </a:xfrm>
                    <a:prstGeom prst="line">
                      <a:avLst/>
                    </a:prstGeom>
                    <a:grpFill/>
                    <a:ln w="22225">
                      <a:solidFill>
                        <a:srgbClr val="FFFF00"/>
                      </a:solidFill>
                      <a:round/>
                      <a:headEnd/>
                      <a:tailEnd/>
                    </a:ln>
                  </p:spPr>
                  <p:txBody>
                    <a:bodyPr/>
                    <a:lstStyle/>
                    <a:p>
                      <a:pPr>
                        <a:defRPr/>
                      </a:pPr>
                      <a:endParaRPr lang="en-US">
                        <a:solidFill>
                          <a:srgbClr val="F79646">
                            <a:lumMod val="75000"/>
                          </a:srgbClr>
                        </a:solidFill>
                      </a:endParaRPr>
                    </a:p>
                  </p:txBody>
                </p:sp>
              </p:grpSp>
              <p:grpSp>
                <p:nvGrpSpPr>
                  <p:cNvPr id="358" name="Group 49"/>
                  <p:cNvGrpSpPr>
                    <a:grpSpLocks/>
                  </p:cNvGrpSpPr>
                  <p:nvPr/>
                </p:nvGrpSpPr>
                <p:grpSpPr bwMode="auto">
                  <a:xfrm>
                    <a:off x="7992380" y="3089666"/>
                    <a:ext cx="184926" cy="303330"/>
                    <a:chOff x="1347" y="522"/>
                    <a:chExt cx="105" cy="181"/>
                  </a:xfrm>
                </p:grpSpPr>
                <p:sp>
                  <p:nvSpPr>
                    <p:cNvPr id="366" name="Oval 50"/>
                    <p:cNvSpPr>
                      <a:spLocks noChangeArrowheads="1"/>
                    </p:cNvSpPr>
                    <p:nvPr/>
                  </p:nvSpPr>
                  <p:spPr bwMode="auto">
                    <a:xfrm>
                      <a:off x="1374" y="522"/>
                      <a:ext cx="52" cy="52"/>
                    </a:xfrm>
                    <a:prstGeom prst="ellipse">
                      <a:avLst/>
                    </a:prstGeom>
                    <a:noFill/>
                    <a:ln w="222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F79646">
                            <a:lumMod val="75000"/>
                          </a:srgbClr>
                        </a:solidFill>
                      </a:endParaRPr>
                    </a:p>
                  </p:txBody>
                </p:sp>
                <p:sp>
                  <p:nvSpPr>
                    <p:cNvPr id="367" name="Line 51"/>
                    <p:cNvSpPr>
                      <a:spLocks noChangeShapeType="1"/>
                    </p:cNvSpPr>
                    <p:nvPr/>
                  </p:nvSpPr>
                  <p:spPr bwMode="auto">
                    <a:xfrm>
                      <a:off x="1400" y="574"/>
                      <a:ext cx="1" cy="7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F79646">
                            <a:lumMod val="75000"/>
                          </a:srgbClr>
                        </a:solidFill>
                      </a:endParaRPr>
                    </a:p>
                  </p:txBody>
                </p:sp>
                <p:sp>
                  <p:nvSpPr>
                    <p:cNvPr id="368" name="Line 52"/>
                    <p:cNvSpPr>
                      <a:spLocks noChangeShapeType="1"/>
                    </p:cNvSpPr>
                    <p:nvPr/>
                  </p:nvSpPr>
                  <p:spPr bwMode="auto">
                    <a:xfrm flipV="1">
                      <a:off x="1400" y="572"/>
                      <a:ext cx="52"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F79646">
                            <a:lumMod val="75000"/>
                          </a:srgbClr>
                        </a:solidFill>
                      </a:endParaRPr>
                    </a:p>
                  </p:txBody>
                </p:sp>
                <p:sp>
                  <p:nvSpPr>
                    <p:cNvPr id="369" name="Line 53"/>
                    <p:cNvSpPr>
                      <a:spLocks noChangeShapeType="1"/>
                    </p:cNvSpPr>
                    <p:nvPr/>
                  </p:nvSpPr>
                  <p:spPr bwMode="auto">
                    <a:xfrm flipH="1" flipV="1">
                      <a:off x="1347" y="572"/>
                      <a:ext cx="54"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F79646">
                            <a:lumMod val="75000"/>
                          </a:srgbClr>
                        </a:solidFill>
                      </a:endParaRPr>
                    </a:p>
                  </p:txBody>
                </p:sp>
                <p:sp>
                  <p:nvSpPr>
                    <p:cNvPr id="370" name="Line 54"/>
                    <p:cNvSpPr>
                      <a:spLocks noChangeShapeType="1"/>
                    </p:cNvSpPr>
                    <p:nvPr/>
                  </p:nvSpPr>
                  <p:spPr bwMode="auto">
                    <a:xfrm flipH="1">
                      <a:off x="1347" y="651"/>
                      <a:ext cx="54"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F79646">
                            <a:lumMod val="75000"/>
                          </a:srgbClr>
                        </a:solidFill>
                      </a:endParaRPr>
                    </a:p>
                  </p:txBody>
                </p:sp>
                <p:sp>
                  <p:nvSpPr>
                    <p:cNvPr id="371" name="Line 55"/>
                    <p:cNvSpPr>
                      <a:spLocks noChangeShapeType="1"/>
                    </p:cNvSpPr>
                    <p:nvPr/>
                  </p:nvSpPr>
                  <p:spPr bwMode="auto">
                    <a:xfrm>
                      <a:off x="1400" y="651"/>
                      <a:ext cx="52"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F79646">
                            <a:lumMod val="75000"/>
                          </a:srgbClr>
                        </a:solidFill>
                      </a:endParaRPr>
                    </a:p>
                  </p:txBody>
                </p:sp>
              </p:grpSp>
              <p:grpSp>
                <p:nvGrpSpPr>
                  <p:cNvPr id="359" name="Group 139"/>
                  <p:cNvGrpSpPr>
                    <a:grpSpLocks/>
                  </p:cNvGrpSpPr>
                  <p:nvPr/>
                </p:nvGrpSpPr>
                <p:grpSpPr bwMode="auto">
                  <a:xfrm>
                    <a:off x="8074691" y="2991367"/>
                    <a:ext cx="184926" cy="303331"/>
                    <a:chOff x="1347" y="522"/>
                    <a:chExt cx="105" cy="181"/>
                  </a:xfrm>
                  <a:solidFill>
                    <a:schemeClr val="bg1"/>
                  </a:solidFill>
                </p:grpSpPr>
                <p:sp>
                  <p:nvSpPr>
                    <p:cNvPr id="360" name="Oval 140"/>
                    <p:cNvSpPr>
                      <a:spLocks noChangeArrowheads="1"/>
                    </p:cNvSpPr>
                    <p:nvPr/>
                  </p:nvSpPr>
                  <p:spPr bwMode="auto">
                    <a:xfrm>
                      <a:off x="1374" y="522"/>
                      <a:ext cx="52" cy="52"/>
                    </a:xfrm>
                    <a:prstGeom prst="ellipse">
                      <a:avLst/>
                    </a:prstGeom>
                    <a:grpFill/>
                    <a:ln w="22225">
                      <a:solidFill>
                        <a:srgbClr val="FFFF00"/>
                      </a:solidFill>
                      <a:round/>
                      <a:headEnd/>
                      <a:tailEnd/>
                    </a:ln>
                  </p:spPr>
                  <p:txBody>
                    <a:bodyPr wrap="none" anchor="ctr"/>
                    <a:lstStyle/>
                    <a:p>
                      <a:pPr>
                        <a:defRPr/>
                      </a:pPr>
                      <a:endParaRPr lang="en-US" sz="1100">
                        <a:solidFill>
                          <a:srgbClr val="F79646">
                            <a:lumMod val="75000"/>
                          </a:srgbClr>
                        </a:solidFill>
                      </a:endParaRPr>
                    </a:p>
                  </p:txBody>
                </p:sp>
                <p:sp>
                  <p:nvSpPr>
                    <p:cNvPr id="361" name="Line 51"/>
                    <p:cNvSpPr>
                      <a:spLocks noChangeShapeType="1"/>
                    </p:cNvSpPr>
                    <p:nvPr/>
                  </p:nvSpPr>
                  <p:spPr bwMode="auto">
                    <a:xfrm>
                      <a:off x="1400" y="574"/>
                      <a:ext cx="1" cy="78"/>
                    </a:xfrm>
                    <a:prstGeom prst="line">
                      <a:avLst/>
                    </a:prstGeom>
                    <a:grpFill/>
                    <a:ln w="22225">
                      <a:solidFill>
                        <a:srgbClr val="FFFF00"/>
                      </a:solidFill>
                      <a:round/>
                      <a:headEnd/>
                      <a:tailEnd/>
                    </a:ln>
                  </p:spPr>
                  <p:txBody>
                    <a:bodyPr/>
                    <a:lstStyle/>
                    <a:p>
                      <a:pPr>
                        <a:defRPr/>
                      </a:pPr>
                      <a:endParaRPr lang="en-US">
                        <a:solidFill>
                          <a:srgbClr val="F79646">
                            <a:lumMod val="75000"/>
                          </a:srgbClr>
                        </a:solidFill>
                      </a:endParaRPr>
                    </a:p>
                  </p:txBody>
                </p:sp>
                <p:sp>
                  <p:nvSpPr>
                    <p:cNvPr id="362" name="Line 52"/>
                    <p:cNvSpPr>
                      <a:spLocks noChangeShapeType="1"/>
                    </p:cNvSpPr>
                    <p:nvPr/>
                  </p:nvSpPr>
                  <p:spPr bwMode="auto">
                    <a:xfrm flipV="1">
                      <a:off x="1400" y="572"/>
                      <a:ext cx="52" cy="28"/>
                    </a:xfrm>
                    <a:prstGeom prst="line">
                      <a:avLst/>
                    </a:prstGeom>
                    <a:grpFill/>
                    <a:ln w="22225">
                      <a:solidFill>
                        <a:srgbClr val="FFFF00"/>
                      </a:solidFill>
                      <a:round/>
                      <a:headEnd/>
                      <a:tailEnd/>
                    </a:ln>
                  </p:spPr>
                  <p:txBody>
                    <a:bodyPr/>
                    <a:lstStyle/>
                    <a:p>
                      <a:pPr>
                        <a:defRPr/>
                      </a:pPr>
                      <a:endParaRPr lang="en-US">
                        <a:solidFill>
                          <a:srgbClr val="F79646">
                            <a:lumMod val="75000"/>
                          </a:srgbClr>
                        </a:solidFill>
                      </a:endParaRPr>
                    </a:p>
                  </p:txBody>
                </p:sp>
                <p:sp>
                  <p:nvSpPr>
                    <p:cNvPr id="363" name="Line 53"/>
                    <p:cNvSpPr>
                      <a:spLocks noChangeShapeType="1"/>
                    </p:cNvSpPr>
                    <p:nvPr/>
                  </p:nvSpPr>
                  <p:spPr bwMode="auto">
                    <a:xfrm flipH="1" flipV="1">
                      <a:off x="1347" y="572"/>
                      <a:ext cx="54" cy="28"/>
                    </a:xfrm>
                    <a:prstGeom prst="line">
                      <a:avLst/>
                    </a:prstGeom>
                    <a:grpFill/>
                    <a:ln w="22225">
                      <a:solidFill>
                        <a:srgbClr val="FFFF00"/>
                      </a:solidFill>
                      <a:round/>
                      <a:headEnd/>
                      <a:tailEnd/>
                    </a:ln>
                  </p:spPr>
                  <p:txBody>
                    <a:bodyPr/>
                    <a:lstStyle/>
                    <a:p>
                      <a:pPr>
                        <a:defRPr/>
                      </a:pPr>
                      <a:endParaRPr lang="en-US">
                        <a:solidFill>
                          <a:srgbClr val="F79646">
                            <a:lumMod val="75000"/>
                          </a:srgbClr>
                        </a:solidFill>
                      </a:endParaRPr>
                    </a:p>
                  </p:txBody>
                </p:sp>
                <p:sp>
                  <p:nvSpPr>
                    <p:cNvPr id="364" name="Line 54"/>
                    <p:cNvSpPr>
                      <a:spLocks noChangeShapeType="1"/>
                    </p:cNvSpPr>
                    <p:nvPr/>
                  </p:nvSpPr>
                  <p:spPr bwMode="auto">
                    <a:xfrm flipH="1">
                      <a:off x="1347" y="651"/>
                      <a:ext cx="54" cy="52"/>
                    </a:xfrm>
                    <a:prstGeom prst="line">
                      <a:avLst/>
                    </a:prstGeom>
                    <a:grpFill/>
                    <a:ln w="22225">
                      <a:solidFill>
                        <a:srgbClr val="FFFF00"/>
                      </a:solidFill>
                      <a:round/>
                      <a:headEnd/>
                      <a:tailEnd/>
                    </a:ln>
                  </p:spPr>
                  <p:txBody>
                    <a:bodyPr/>
                    <a:lstStyle/>
                    <a:p>
                      <a:pPr>
                        <a:defRPr/>
                      </a:pPr>
                      <a:endParaRPr lang="en-US">
                        <a:solidFill>
                          <a:srgbClr val="F79646">
                            <a:lumMod val="75000"/>
                          </a:srgbClr>
                        </a:solidFill>
                      </a:endParaRPr>
                    </a:p>
                  </p:txBody>
                </p:sp>
                <p:sp>
                  <p:nvSpPr>
                    <p:cNvPr id="365" name="Line 55"/>
                    <p:cNvSpPr>
                      <a:spLocks noChangeShapeType="1"/>
                    </p:cNvSpPr>
                    <p:nvPr/>
                  </p:nvSpPr>
                  <p:spPr bwMode="auto">
                    <a:xfrm>
                      <a:off x="1400" y="651"/>
                      <a:ext cx="52" cy="52"/>
                    </a:xfrm>
                    <a:prstGeom prst="line">
                      <a:avLst/>
                    </a:prstGeom>
                    <a:grpFill/>
                    <a:ln w="22225">
                      <a:solidFill>
                        <a:srgbClr val="FFFF00"/>
                      </a:solidFill>
                      <a:round/>
                      <a:headEnd/>
                      <a:tailEnd/>
                    </a:ln>
                  </p:spPr>
                  <p:txBody>
                    <a:bodyPr/>
                    <a:lstStyle/>
                    <a:p>
                      <a:pPr>
                        <a:defRPr/>
                      </a:pPr>
                      <a:endParaRPr lang="en-US">
                        <a:solidFill>
                          <a:srgbClr val="F79646">
                            <a:lumMod val="75000"/>
                          </a:srgbClr>
                        </a:solidFill>
                      </a:endParaRPr>
                    </a:p>
                  </p:txBody>
                </p:sp>
              </p:grpSp>
            </p:grpSp>
            <p:grpSp>
              <p:nvGrpSpPr>
                <p:cNvPr id="326" name="Group 106"/>
                <p:cNvGrpSpPr/>
                <p:nvPr/>
              </p:nvGrpSpPr>
              <p:grpSpPr>
                <a:xfrm>
                  <a:off x="3281000" y="1639372"/>
                  <a:ext cx="401552" cy="427608"/>
                  <a:chOff x="7858065" y="2965388"/>
                  <a:chExt cx="401552" cy="427608"/>
                </a:xfrm>
              </p:grpSpPr>
              <p:grpSp>
                <p:nvGrpSpPr>
                  <p:cNvPr id="328" name="Group 49"/>
                  <p:cNvGrpSpPr>
                    <a:grpSpLocks/>
                  </p:cNvGrpSpPr>
                  <p:nvPr/>
                </p:nvGrpSpPr>
                <p:grpSpPr bwMode="auto">
                  <a:xfrm>
                    <a:off x="7934352" y="2965388"/>
                    <a:ext cx="184926" cy="303330"/>
                    <a:chOff x="1347" y="522"/>
                    <a:chExt cx="105" cy="181"/>
                  </a:xfrm>
                </p:grpSpPr>
                <p:sp>
                  <p:nvSpPr>
                    <p:cNvPr id="350" name="Oval 50"/>
                    <p:cNvSpPr>
                      <a:spLocks noChangeArrowheads="1"/>
                    </p:cNvSpPr>
                    <p:nvPr/>
                  </p:nvSpPr>
                  <p:spPr bwMode="auto">
                    <a:xfrm>
                      <a:off x="1374" y="522"/>
                      <a:ext cx="52" cy="52"/>
                    </a:xfrm>
                    <a:prstGeom prst="ellipse">
                      <a:avLst/>
                    </a:prstGeom>
                    <a:noFill/>
                    <a:ln w="22225">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000000"/>
                        </a:solidFill>
                      </a:endParaRPr>
                    </a:p>
                  </p:txBody>
                </p:sp>
                <p:sp>
                  <p:nvSpPr>
                    <p:cNvPr id="351" name="Line 51"/>
                    <p:cNvSpPr>
                      <a:spLocks noChangeShapeType="1"/>
                    </p:cNvSpPr>
                    <p:nvPr/>
                  </p:nvSpPr>
                  <p:spPr bwMode="auto">
                    <a:xfrm>
                      <a:off x="1400" y="574"/>
                      <a:ext cx="1" cy="7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352" name="Line 52"/>
                    <p:cNvSpPr>
                      <a:spLocks noChangeShapeType="1"/>
                    </p:cNvSpPr>
                    <p:nvPr/>
                  </p:nvSpPr>
                  <p:spPr bwMode="auto">
                    <a:xfrm flipV="1">
                      <a:off x="1400" y="572"/>
                      <a:ext cx="52"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353" name="Line 53"/>
                    <p:cNvSpPr>
                      <a:spLocks noChangeShapeType="1"/>
                    </p:cNvSpPr>
                    <p:nvPr/>
                  </p:nvSpPr>
                  <p:spPr bwMode="auto">
                    <a:xfrm flipH="1" flipV="1">
                      <a:off x="1347" y="572"/>
                      <a:ext cx="54"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354" name="Line 54"/>
                    <p:cNvSpPr>
                      <a:spLocks noChangeShapeType="1"/>
                    </p:cNvSpPr>
                    <p:nvPr/>
                  </p:nvSpPr>
                  <p:spPr bwMode="auto">
                    <a:xfrm flipH="1">
                      <a:off x="1347" y="651"/>
                      <a:ext cx="54"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355" name="Line 55"/>
                    <p:cNvSpPr>
                      <a:spLocks noChangeShapeType="1"/>
                    </p:cNvSpPr>
                    <p:nvPr/>
                  </p:nvSpPr>
                  <p:spPr bwMode="auto">
                    <a:xfrm>
                      <a:off x="1400" y="651"/>
                      <a:ext cx="52"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grpSp>
              <p:grpSp>
                <p:nvGrpSpPr>
                  <p:cNvPr id="329" name="Group 49"/>
                  <p:cNvGrpSpPr>
                    <a:grpSpLocks/>
                  </p:cNvGrpSpPr>
                  <p:nvPr/>
                </p:nvGrpSpPr>
                <p:grpSpPr bwMode="auto">
                  <a:xfrm>
                    <a:off x="7858065" y="3050550"/>
                    <a:ext cx="184926" cy="303331"/>
                    <a:chOff x="1347" y="522"/>
                    <a:chExt cx="105" cy="181"/>
                  </a:xfrm>
                  <a:solidFill>
                    <a:schemeClr val="bg1"/>
                  </a:solidFill>
                </p:grpSpPr>
                <p:sp>
                  <p:nvSpPr>
                    <p:cNvPr id="344" name="Oval 50"/>
                    <p:cNvSpPr>
                      <a:spLocks noChangeArrowheads="1"/>
                    </p:cNvSpPr>
                    <p:nvPr/>
                  </p:nvSpPr>
                  <p:spPr bwMode="auto">
                    <a:xfrm>
                      <a:off x="1374" y="522"/>
                      <a:ext cx="52" cy="52"/>
                    </a:xfrm>
                    <a:prstGeom prst="ellipse">
                      <a:avLst/>
                    </a:prstGeom>
                    <a:grpFill/>
                    <a:ln w="22225">
                      <a:solidFill>
                        <a:srgbClr val="00B050"/>
                      </a:solidFill>
                      <a:round/>
                      <a:headEnd/>
                      <a:tailEnd/>
                    </a:ln>
                  </p:spPr>
                  <p:txBody>
                    <a:bodyPr wrap="none" anchor="ctr"/>
                    <a:lstStyle/>
                    <a:p>
                      <a:pPr>
                        <a:defRPr/>
                      </a:pPr>
                      <a:endParaRPr lang="en-US" sz="1100">
                        <a:solidFill>
                          <a:prstClr val="black"/>
                        </a:solidFill>
                      </a:endParaRPr>
                    </a:p>
                  </p:txBody>
                </p:sp>
                <p:sp>
                  <p:nvSpPr>
                    <p:cNvPr id="345" name="Line 51"/>
                    <p:cNvSpPr>
                      <a:spLocks noChangeShapeType="1"/>
                    </p:cNvSpPr>
                    <p:nvPr/>
                  </p:nvSpPr>
                  <p:spPr bwMode="auto">
                    <a:xfrm>
                      <a:off x="1400" y="574"/>
                      <a:ext cx="1" cy="78"/>
                    </a:xfrm>
                    <a:prstGeom prst="line">
                      <a:avLst/>
                    </a:prstGeom>
                    <a:grpFill/>
                    <a:ln w="22225">
                      <a:solidFill>
                        <a:srgbClr val="00B050"/>
                      </a:solidFill>
                      <a:round/>
                      <a:headEnd/>
                      <a:tailEnd/>
                    </a:ln>
                  </p:spPr>
                  <p:txBody>
                    <a:bodyPr/>
                    <a:lstStyle/>
                    <a:p>
                      <a:pPr>
                        <a:defRPr/>
                      </a:pPr>
                      <a:endParaRPr lang="en-US">
                        <a:solidFill>
                          <a:prstClr val="black"/>
                        </a:solidFill>
                      </a:endParaRPr>
                    </a:p>
                  </p:txBody>
                </p:sp>
                <p:sp>
                  <p:nvSpPr>
                    <p:cNvPr id="346" name="Line 52"/>
                    <p:cNvSpPr>
                      <a:spLocks noChangeShapeType="1"/>
                    </p:cNvSpPr>
                    <p:nvPr/>
                  </p:nvSpPr>
                  <p:spPr bwMode="auto">
                    <a:xfrm flipV="1">
                      <a:off x="1400" y="572"/>
                      <a:ext cx="52" cy="28"/>
                    </a:xfrm>
                    <a:prstGeom prst="line">
                      <a:avLst/>
                    </a:prstGeom>
                    <a:grpFill/>
                    <a:ln w="22225">
                      <a:solidFill>
                        <a:srgbClr val="00B050"/>
                      </a:solidFill>
                      <a:round/>
                      <a:headEnd/>
                      <a:tailEnd/>
                    </a:ln>
                  </p:spPr>
                  <p:txBody>
                    <a:bodyPr/>
                    <a:lstStyle/>
                    <a:p>
                      <a:pPr>
                        <a:defRPr/>
                      </a:pPr>
                      <a:endParaRPr lang="en-US">
                        <a:solidFill>
                          <a:prstClr val="black"/>
                        </a:solidFill>
                      </a:endParaRPr>
                    </a:p>
                  </p:txBody>
                </p:sp>
                <p:sp>
                  <p:nvSpPr>
                    <p:cNvPr id="347" name="Line 53"/>
                    <p:cNvSpPr>
                      <a:spLocks noChangeShapeType="1"/>
                    </p:cNvSpPr>
                    <p:nvPr/>
                  </p:nvSpPr>
                  <p:spPr bwMode="auto">
                    <a:xfrm flipH="1" flipV="1">
                      <a:off x="1347" y="572"/>
                      <a:ext cx="54" cy="28"/>
                    </a:xfrm>
                    <a:prstGeom prst="line">
                      <a:avLst/>
                    </a:prstGeom>
                    <a:grpFill/>
                    <a:ln w="22225">
                      <a:solidFill>
                        <a:srgbClr val="00B050"/>
                      </a:solidFill>
                      <a:round/>
                      <a:headEnd/>
                      <a:tailEnd/>
                    </a:ln>
                  </p:spPr>
                  <p:txBody>
                    <a:bodyPr/>
                    <a:lstStyle/>
                    <a:p>
                      <a:pPr>
                        <a:defRPr/>
                      </a:pPr>
                      <a:endParaRPr lang="en-US">
                        <a:solidFill>
                          <a:prstClr val="black"/>
                        </a:solidFill>
                      </a:endParaRPr>
                    </a:p>
                  </p:txBody>
                </p:sp>
                <p:sp>
                  <p:nvSpPr>
                    <p:cNvPr id="348" name="Line 54"/>
                    <p:cNvSpPr>
                      <a:spLocks noChangeShapeType="1"/>
                    </p:cNvSpPr>
                    <p:nvPr/>
                  </p:nvSpPr>
                  <p:spPr bwMode="auto">
                    <a:xfrm flipH="1">
                      <a:off x="1347" y="651"/>
                      <a:ext cx="54" cy="52"/>
                    </a:xfrm>
                    <a:prstGeom prst="line">
                      <a:avLst/>
                    </a:prstGeom>
                    <a:grpFill/>
                    <a:ln w="22225">
                      <a:solidFill>
                        <a:srgbClr val="00B050"/>
                      </a:solidFill>
                      <a:round/>
                      <a:headEnd/>
                      <a:tailEnd/>
                    </a:ln>
                  </p:spPr>
                  <p:txBody>
                    <a:bodyPr/>
                    <a:lstStyle/>
                    <a:p>
                      <a:pPr>
                        <a:defRPr/>
                      </a:pPr>
                      <a:endParaRPr lang="en-US">
                        <a:solidFill>
                          <a:prstClr val="black"/>
                        </a:solidFill>
                      </a:endParaRPr>
                    </a:p>
                  </p:txBody>
                </p:sp>
                <p:sp>
                  <p:nvSpPr>
                    <p:cNvPr id="349" name="Line 55"/>
                    <p:cNvSpPr>
                      <a:spLocks noChangeShapeType="1"/>
                    </p:cNvSpPr>
                    <p:nvPr/>
                  </p:nvSpPr>
                  <p:spPr bwMode="auto">
                    <a:xfrm>
                      <a:off x="1400" y="651"/>
                      <a:ext cx="52" cy="52"/>
                    </a:xfrm>
                    <a:prstGeom prst="line">
                      <a:avLst/>
                    </a:prstGeom>
                    <a:grpFill/>
                    <a:ln w="22225">
                      <a:solidFill>
                        <a:srgbClr val="00B050"/>
                      </a:solidFill>
                      <a:round/>
                      <a:headEnd/>
                      <a:tailEnd/>
                    </a:ln>
                  </p:spPr>
                  <p:txBody>
                    <a:bodyPr/>
                    <a:lstStyle/>
                    <a:p>
                      <a:pPr>
                        <a:defRPr/>
                      </a:pPr>
                      <a:endParaRPr lang="en-US">
                        <a:solidFill>
                          <a:prstClr val="black"/>
                        </a:solidFill>
                      </a:endParaRPr>
                    </a:p>
                  </p:txBody>
                </p:sp>
              </p:grpSp>
              <p:grpSp>
                <p:nvGrpSpPr>
                  <p:cNvPr id="330" name="Group 49"/>
                  <p:cNvGrpSpPr>
                    <a:grpSpLocks/>
                  </p:cNvGrpSpPr>
                  <p:nvPr/>
                </p:nvGrpSpPr>
                <p:grpSpPr bwMode="auto">
                  <a:xfrm>
                    <a:off x="7992380" y="3089666"/>
                    <a:ext cx="184926" cy="303330"/>
                    <a:chOff x="1347" y="522"/>
                    <a:chExt cx="105" cy="181"/>
                  </a:xfrm>
                </p:grpSpPr>
                <p:sp>
                  <p:nvSpPr>
                    <p:cNvPr id="338" name="Oval 50"/>
                    <p:cNvSpPr>
                      <a:spLocks noChangeArrowheads="1"/>
                    </p:cNvSpPr>
                    <p:nvPr/>
                  </p:nvSpPr>
                  <p:spPr bwMode="auto">
                    <a:xfrm>
                      <a:off x="1374" y="522"/>
                      <a:ext cx="52" cy="52"/>
                    </a:xfrm>
                    <a:prstGeom prst="ellipse">
                      <a:avLst/>
                    </a:prstGeom>
                    <a:noFill/>
                    <a:ln w="22225">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000000"/>
                        </a:solidFill>
                      </a:endParaRPr>
                    </a:p>
                  </p:txBody>
                </p:sp>
                <p:sp>
                  <p:nvSpPr>
                    <p:cNvPr id="339" name="Line 51"/>
                    <p:cNvSpPr>
                      <a:spLocks noChangeShapeType="1"/>
                    </p:cNvSpPr>
                    <p:nvPr/>
                  </p:nvSpPr>
                  <p:spPr bwMode="auto">
                    <a:xfrm>
                      <a:off x="1400" y="574"/>
                      <a:ext cx="1" cy="7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340" name="Line 52"/>
                    <p:cNvSpPr>
                      <a:spLocks noChangeShapeType="1"/>
                    </p:cNvSpPr>
                    <p:nvPr/>
                  </p:nvSpPr>
                  <p:spPr bwMode="auto">
                    <a:xfrm flipV="1">
                      <a:off x="1400" y="572"/>
                      <a:ext cx="52"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341" name="Line 53"/>
                    <p:cNvSpPr>
                      <a:spLocks noChangeShapeType="1"/>
                    </p:cNvSpPr>
                    <p:nvPr/>
                  </p:nvSpPr>
                  <p:spPr bwMode="auto">
                    <a:xfrm flipH="1" flipV="1">
                      <a:off x="1347" y="572"/>
                      <a:ext cx="54"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342" name="Line 54"/>
                    <p:cNvSpPr>
                      <a:spLocks noChangeShapeType="1"/>
                    </p:cNvSpPr>
                    <p:nvPr/>
                  </p:nvSpPr>
                  <p:spPr bwMode="auto">
                    <a:xfrm flipH="1">
                      <a:off x="1347" y="651"/>
                      <a:ext cx="54"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343" name="Line 55"/>
                    <p:cNvSpPr>
                      <a:spLocks noChangeShapeType="1"/>
                    </p:cNvSpPr>
                    <p:nvPr/>
                  </p:nvSpPr>
                  <p:spPr bwMode="auto">
                    <a:xfrm>
                      <a:off x="1400" y="651"/>
                      <a:ext cx="52"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grpSp>
              <p:grpSp>
                <p:nvGrpSpPr>
                  <p:cNvPr id="331" name="Group 49"/>
                  <p:cNvGrpSpPr>
                    <a:grpSpLocks/>
                  </p:cNvGrpSpPr>
                  <p:nvPr/>
                </p:nvGrpSpPr>
                <p:grpSpPr bwMode="auto">
                  <a:xfrm>
                    <a:off x="8074691" y="2991367"/>
                    <a:ext cx="184926" cy="303331"/>
                    <a:chOff x="1347" y="522"/>
                    <a:chExt cx="105" cy="181"/>
                  </a:xfrm>
                  <a:solidFill>
                    <a:schemeClr val="bg1"/>
                  </a:solidFill>
                </p:grpSpPr>
                <p:sp>
                  <p:nvSpPr>
                    <p:cNvPr id="332" name="Oval 50"/>
                    <p:cNvSpPr>
                      <a:spLocks noChangeArrowheads="1"/>
                    </p:cNvSpPr>
                    <p:nvPr/>
                  </p:nvSpPr>
                  <p:spPr bwMode="auto">
                    <a:xfrm>
                      <a:off x="1374" y="522"/>
                      <a:ext cx="52" cy="52"/>
                    </a:xfrm>
                    <a:prstGeom prst="ellipse">
                      <a:avLst/>
                    </a:prstGeom>
                    <a:grpFill/>
                    <a:ln w="22225">
                      <a:solidFill>
                        <a:srgbClr val="00B050"/>
                      </a:solidFill>
                      <a:round/>
                      <a:headEnd/>
                      <a:tailEnd/>
                    </a:ln>
                  </p:spPr>
                  <p:txBody>
                    <a:bodyPr wrap="none" anchor="ctr"/>
                    <a:lstStyle/>
                    <a:p>
                      <a:pPr>
                        <a:defRPr/>
                      </a:pPr>
                      <a:endParaRPr lang="en-US" sz="1100">
                        <a:solidFill>
                          <a:prstClr val="black"/>
                        </a:solidFill>
                      </a:endParaRPr>
                    </a:p>
                  </p:txBody>
                </p:sp>
                <p:sp>
                  <p:nvSpPr>
                    <p:cNvPr id="333" name="Line 51"/>
                    <p:cNvSpPr>
                      <a:spLocks noChangeShapeType="1"/>
                    </p:cNvSpPr>
                    <p:nvPr/>
                  </p:nvSpPr>
                  <p:spPr bwMode="auto">
                    <a:xfrm>
                      <a:off x="1400" y="574"/>
                      <a:ext cx="1" cy="78"/>
                    </a:xfrm>
                    <a:prstGeom prst="line">
                      <a:avLst/>
                    </a:prstGeom>
                    <a:grpFill/>
                    <a:ln w="22225">
                      <a:solidFill>
                        <a:srgbClr val="00B050"/>
                      </a:solidFill>
                      <a:round/>
                      <a:headEnd/>
                      <a:tailEnd/>
                    </a:ln>
                  </p:spPr>
                  <p:txBody>
                    <a:bodyPr/>
                    <a:lstStyle/>
                    <a:p>
                      <a:pPr>
                        <a:defRPr/>
                      </a:pPr>
                      <a:endParaRPr lang="en-US">
                        <a:solidFill>
                          <a:prstClr val="black"/>
                        </a:solidFill>
                      </a:endParaRPr>
                    </a:p>
                  </p:txBody>
                </p:sp>
                <p:sp>
                  <p:nvSpPr>
                    <p:cNvPr id="334" name="Line 52"/>
                    <p:cNvSpPr>
                      <a:spLocks noChangeShapeType="1"/>
                    </p:cNvSpPr>
                    <p:nvPr/>
                  </p:nvSpPr>
                  <p:spPr bwMode="auto">
                    <a:xfrm flipV="1">
                      <a:off x="1400" y="572"/>
                      <a:ext cx="52" cy="28"/>
                    </a:xfrm>
                    <a:prstGeom prst="line">
                      <a:avLst/>
                    </a:prstGeom>
                    <a:grpFill/>
                    <a:ln w="22225">
                      <a:solidFill>
                        <a:srgbClr val="00B050"/>
                      </a:solidFill>
                      <a:round/>
                      <a:headEnd/>
                      <a:tailEnd/>
                    </a:ln>
                  </p:spPr>
                  <p:txBody>
                    <a:bodyPr/>
                    <a:lstStyle/>
                    <a:p>
                      <a:pPr>
                        <a:defRPr/>
                      </a:pPr>
                      <a:endParaRPr lang="en-US">
                        <a:solidFill>
                          <a:prstClr val="black"/>
                        </a:solidFill>
                      </a:endParaRPr>
                    </a:p>
                  </p:txBody>
                </p:sp>
                <p:sp>
                  <p:nvSpPr>
                    <p:cNvPr id="335" name="Line 53"/>
                    <p:cNvSpPr>
                      <a:spLocks noChangeShapeType="1"/>
                    </p:cNvSpPr>
                    <p:nvPr/>
                  </p:nvSpPr>
                  <p:spPr bwMode="auto">
                    <a:xfrm flipH="1" flipV="1">
                      <a:off x="1347" y="572"/>
                      <a:ext cx="54" cy="28"/>
                    </a:xfrm>
                    <a:prstGeom prst="line">
                      <a:avLst/>
                    </a:prstGeom>
                    <a:grpFill/>
                    <a:ln w="22225">
                      <a:solidFill>
                        <a:srgbClr val="00B050"/>
                      </a:solidFill>
                      <a:round/>
                      <a:headEnd/>
                      <a:tailEnd/>
                    </a:ln>
                  </p:spPr>
                  <p:txBody>
                    <a:bodyPr/>
                    <a:lstStyle/>
                    <a:p>
                      <a:pPr>
                        <a:defRPr/>
                      </a:pPr>
                      <a:endParaRPr lang="en-US">
                        <a:solidFill>
                          <a:prstClr val="black"/>
                        </a:solidFill>
                      </a:endParaRPr>
                    </a:p>
                  </p:txBody>
                </p:sp>
                <p:sp>
                  <p:nvSpPr>
                    <p:cNvPr id="336" name="Line 54"/>
                    <p:cNvSpPr>
                      <a:spLocks noChangeShapeType="1"/>
                    </p:cNvSpPr>
                    <p:nvPr/>
                  </p:nvSpPr>
                  <p:spPr bwMode="auto">
                    <a:xfrm flipH="1">
                      <a:off x="1347" y="651"/>
                      <a:ext cx="54" cy="52"/>
                    </a:xfrm>
                    <a:prstGeom prst="line">
                      <a:avLst/>
                    </a:prstGeom>
                    <a:grpFill/>
                    <a:ln w="22225">
                      <a:solidFill>
                        <a:srgbClr val="00B050"/>
                      </a:solidFill>
                      <a:round/>
                      <a:headEnd/>
                      <a:tailEnd/>
                    </a:ln>
                  </p:spPr>
                  <p:txBody>
                    <a:bodyPr/>
                    <a:lstStyle/>
                    <a:p>
                      <a:pPr>
                        <a:defRPr/>
                      </a:pPr>
                      <a:endParaRPr lang="en-US">
                        <a:solidFill>
                          <a:prstClr val="black"/>
                        </a:solidFill>
                      </a:endParaRPr>
                    </a:p>
                  </p:txBody>
                </p:sp>
                <p:sp>
                  <p:nvSpPr>
                    <p:cNvPr id="337" name="Line 55"/>
                    <p:cNvSpPr>
                      <a:spLocks noChangeShapeType="1"/>
                    </p:cNvSpPr>
                    <p:nvPr/>
                  </p:nvSpPr>
                  <p:spPr bwMode="auto">
                    <a:xfrm>
                      <a:off x="1400" y="651"/>
                      <a:ext cx="52" cy="52"/>
                    </a:xfrm>
                    <a:prstGeom prst="line">
                      <a:avLst/>
                    </a:prstGeom>
                    <a:grpFill/>
                    <a:ln w="22225">
                      <a:solidFill>
                        <a:srgbClr val="00B050"/>
                      </a:solidFill>
                      <a:round/>
                      <a:headEnd/>
                      <a:tailEnd/>
                    </a:ln>
                  </p:spPr>
                  <p:txBody>
                    <a:bodyPr/>
                    <a:lstStyle/>
                    <a:p>
                      <a:pPr>
                        <a:defRPr/>
                      </a:pPr>
                      <a:endParaRPr lang="en-US">
                        <a:solidFill>
                          <a:prstClr val="black"/>
                        </a:solidFill>
                      </a:endParaRPr>
                    </a:p>
                  </p:txBody>
                </p:sp>
              </p:grpSp>
            </p:grpSp>
            <p:pic>
              <p:nvPicPr>
                <p:cNvPr id="327" name="Picture 4" descr="C:\Users\wolfe001\AppData\Local\Microsoft\Windows\Temporary Internet Files\Content.IE5\FTSRQZYY\MC900432680[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3671" y="1503028"/>
                  <a:ext cx="683836" cy="683836"/>
                </a:xfrm>
                <a:prstGeom prst="rect">
                  <a:avLst/>
                </a:prstGeom>
                <a:noFill/>
                <a:extLst>
                  <a:ext uri="{909E8E84-426E-40dd-AFC4-6F175D3DCCD1}">
                    <a14:hiddenFill xmlns:a14="http://schemas.microsoft.com/office/drawing/2010/main">
                      <a:solidFill>
                        <a:srgbClr val="FFFFFF"/>
                      </a:solidFill>
                    </a14:hiddenFill>
                  </a:ext>
                </a:extLst>
              </p:spPr>
            </p:pic>
          </p:grpSp>
        </p:grpSp>
      </p:grpSp>
      <p:cxnSp>
        <p:nvCxnSpPr>
          <p:cNvPr id="428" name="427 Conector recto"/>
          <p:cNvCxnSpPr>
            <a:stCxn id="8" idx="2"/>
            <a:endCxn id="25" idx="3"/>
          </p:cNvCxnSpPr>
          <p:nvPr/>
        </p:nvCxnSpPr>
        <p:spPr>
          <a:xfrm flipH="1">
            <a:off x="5698191" y="5265204"/>
            <a:ext cx="767794" cy="869481"/>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8360416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603596" y="253114"/>
            <a:ext cx="7288883" cy="618597"/>
          </a:xfrm>
        </p:spPr>
        <p:txBody>
          <a:bodyPr>
            <a:normAutofit/>
          </a:bodyPr>
          <a:lstStyle/>
          <a:p>
            <a:r>
              <a:rPr lang="es-ES_tradnl" dirty="0" err="1" smtClean="0"/>
              <a:t>Envisaged</a:t>
            </a:r>
            <a:r>
              <a:rPr lang="es-ES_tradnl" dirty="0" smtClean="0"/>
              <a:t> </a:t>
            </a:r>
            <a:r>
              <a:rPr lang="es-ES_tradnl" dirty="0" err="1" smtClean="0"/>
              <a:t>governance</a:t>
            </a:r>
            <a:r>
              <a:rPr lang="es-ES_tradnl" dirty="0" smtClean="0"/>
              <a:t> </a:t>
            </a:r>
            <a:r>
              <a:rPr lang="es-ES_tradnl" dirty="0" err="1" smtClean="0"/>
              <a:t>structure</a:t>
            </a:r>
            <a:endParaRPr lang="en-US" dirty="0"/>
          </a:p>
        </p:txBody>
      </p:sp>
      <p:grpSp>
        <p:nvGrpSpPr>
          <p:cNvPr id="185" name="Group 192"/>
          <p:cNvGrpSpPr/>
          <p:nvPr/>
        </p:nvGrpSpPr>
        <p:grpSpPr>
          <a:xfrm>
            <a:off x="1104567" y="5253665"/>
            <a:ext cx="7715905" cy="642963"/>
            <a:chOff x="230773" y="5428917"/>
            <a:chExt cx="5841817" cy="736387"/>
          </a:xfrm>
        </p:grpSpPr>
        <p:grpSp>
          <p:nvGrpSpPr>
            <p:cNvPr id="186" name="Group 193"/>
            <p:cNvGrpSpPr/>
            <p:nvPr/>
          </p:nvGrpSpPr>
          <p:grpSpPr>
            <a:xfrm>
              <a:off x="376448" y="5452077"/>
              <a:ext cx="401552" cy="427608"/>
              <a:chOff x="7858065" y="2965388"/>
              <a:chExt cx="401552" cy="427608"/>
            </a:xfrm>
          </p:grpSpPr>
          <p:grpSp>
            <p:nvGrpSpPr>
              <p:cNvPr id="1087" name="Group 49"/>
              <p:cNvGrpSpPr>
                <a:grpSpLocks/>
              </p:cNvGrpSpPr>
              <p:nvPr/>
            </p:nvGrpSpPr>
            <p:grpSpPr bwMode="auto">
              <a:xfrm>
                <a:off x="7934352" y="2965388"/>
                <a:ext cx="184926" cy="303330"/>
                <a:chOff x="1347" y="522"/>
                <a:chExt cx="105" cy="181"/>
              </a:xfrm>
            </p:grpSpPr>
            <p:sp>
              <p:nvSpPr>
                <p:cNvPr id="1109" name="Oval 1116"/>
                <p:cNvSpPr>
                  <a:spLocks noChangeArrowheads="1"/>
                </p:cNvSpPr>
                <p:nvPr/>
              </p:nvSpPr>
              <p:spPr bwMode="auto">
                <a:xfrm>
                  <a:off x="1374" y="522"/>
                  <a:ext cx="52" cy="52"/>
                </a:xfrm>
                <a:prstGeom prst="ellipse">
                  <a:avLst/>
                </a:prstGeom>
                <a:noFill/>
                <a:ln w="22225">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1110" name="Line 51"/>
                <p:cNvSpPr>
                  <a:spLocks noChangeShapeType="1"/>
                </p:cNvSpPr>
                <p:nvPr/>
              </p:nvSpPr>
              <p:spPr bwMode="auto">
                <a:xfrm>
                  <a:off x="1400" y="574"/>
                  <a:ext cx="1" cy="7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111" name="Line 52"/>
                <p:cNvSpPr>
                  <a:spLocks noChangeShapeType="1"/>
                </p:cNvSpPr>
                <p:nvPr/>
              </p:nvSpPr>
              <p:spPr bwMode="auto">
                <a:xfrm flipV="1">
                  <a:off x="1400" y="572"/>
                  <a:ext cx="52"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112" name="Line 53"/>
                <p:cNvSpPr>
                  <a:spLocks noChangeShapeType="1"/>
                </p:cNvSpPr>
                <p:nvPr/>
              </p:nvSpPr>
              <p:spPr bwMode="auto">
                <a:xfrm flipH="1" flipV="1">
                  <a:off x="1347" y="572"/>
                  <a:ext cx="54"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113" name="Line 54"/>
                <p:cNvSpPr>
                  <a:spLocks noChangeShapeType="1"/>
                </p:cNvSpPr>
                <p:nvPr/>
              </p:nvSpPr>
              <p:spPr bwMode="auto">
                <a:xfrm flipH="1">
                  <a:off x="1347" y="651"/>
                  <a:ext cx="54"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114" name="Line 55"/>
                <p:cNvSpPr>
                  <a:spLocks noChangeShapeType="1"/>
                </p:cNvSpPr>
                <p:nvPr/>
              </p:nvSpPr>
              <p:spPr bwMode="auto">
                <a:xfrm>
                  <a:off x="1400" y="651"/>
                  <a:ext cx="52"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1088" name="Group 49"/>
              <p:cNvGrpSpPr>
                <a:grpSpLocks/>
              </p:cNvGrpSpPr>
              <p:nvPr/>
            </p:nvGrpSpPr>
            <p:grpSpPr bwMode="auto">
              <a:xfrm>
                <a:off x="7858065" y="3050550"/>
                <a:ext cx="184926" cy="303331"/>
                <a:chOff x="1347" y="522"/>
                <a:chExt cx="105" cy="181"/>
              </a:xfrm>
              <a:solidFill>
                <a:schemeClr val="bg1"/>
              </a:solidFill>
            </p:grpSpPr>
            <p:sp>
              <p:nvSpPr>
                <p:cNvPr id="1103" name="Oval 50"/>
                <p:cNvSpPr>
                  <a:spLocks noChangeArrowheads="1"/>
                </p:cNvSpPr>
                <p:nvPr/>
              </p:nvSpPr>
              <p:spPr bwMode="auto">
                <a:xfrm>
                  <a:off x="1374" y="522"/>
                  <a:ext cx="52" cy="52"/>
                </a:xfrm>
                <a:prstGeom prst="ellipse">
                  <a:avLst/>
                </a:prstGeom>
                <a:grpFill/>
                <a:ln w="22225">
                  <a:solidFill>
                    <a:srgbClr val="00B050"/>
                  </a:solidFill>
                  <a:round/>
                  <a:headEnd/>
                  <a:tailEnd/>
                </a:ln>
              </p:spPr>
              <p:txBody>
                <a:bodyPr wrap="none" anchor="ctr"/>
                <a:lstStyle/>
                <a:p>
                  <a:pPr>
                    <a:defRPr/>
                  </a:pPr>
                  <a:endParaRPr lang="en-US" sz="1100">
                    <a:solidFill>
                      <a:srgbClr val="1F497D">
                        <a:lumMod val="75000"/>
                      </a:srgbClr>
                    </a:solidFill>
                  </a:endParaRPr>
                </a:p>
              </p:txBody>
            </p:sp>
            <p:sp>
              <p:nvSpPr>
                <p:cNvPr id="1104" name="Line 51"/>
                <p:cNvSpPr>
                  <a:spLocks noChangeShapeType="1"/>
                </p:cNvSpPr>
                <p:nvPr/>
              </p:nvSpPr>
              <p:spPr bwMode="auto">
                <a:xfrm>
                  <a:off x="1400" y="574"/>
                  <a:ext cx="1" cy="7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105" name="Line 52"/>
                <p:cNvSpPr>
                  <a:spLocks noChangeShapeType="1"/>
                </p:cNvSpPr>
                <p:nvPr/>
              </p:nvSpPr>
              <p:spPr bwMode="auto">
                <a:xfrm flipV="1">
                  <a:off x="1400" y="572"/>
                  <a:ext cx="52"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106" name="Line 53"/>
                <p:cNvSpPr>
                  <a:spLocks noChangeShapeType="1"/>
                </p:cNvSpPr>
                <p:nvPr/>
              </p:nvSpPr>
              <p:spPr bwMode="auto">
                <a:xfrm flipH="1" flipV="1">
                  <a:off x="1347" y="572"/>
                  <a:ext cx="54"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107" name="Line 54"/>
                <p:cNvSpPr>
                  <a:spLocks noChangeShapeType="1"/>
                </p:cNvSpPr>
                <p:nvPr/>
              </p:nvSpPr>
              <p:spPr bwMode="auto">
                <a:xfrm flipH="1">
                  <a:off x="1347" y="651"/>
                  <a:ext cx="54"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108" name="Line 55"/>
                <p:cNvSpPr>
                  <a:spLocks noChangeShapeType="1"/>
                </p:cNvSpPr>
                <p:nvPr/>
              </p:nvSpPr>
              <p:spPr bwMode="auto">
                <a:xfrm>
                  <a:off x="1400" y="651"/>
                  <a:ext cx="52"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grpSp>
          <p:grpSp>
            <p:nvGrpSpPr>
              <p:cNvPr id="1089" name="Group 49"/>
              <p:cNvGrpSpPr>
                <a:grpSpLocks/>
              </p:cNvGrpSpPr>
              <p:nvPr/>
            </p:nvGrpSpPr>
            <p:grpSpPr bwMode="auto">
              <a:xfrm>
                <a:off x="7992380" y="3089666"/>
                <a:ext cx="184926" cy="303330"/>
                <a:chOff x="1347" y="522"/>
                <a:chExt cx="105" cy="181"/>
              </a:xfrm>
            </p:grpSpPr>
            <p:sp>
              <p:nvSpPr>
                <p:cNvPr id="1097" name="Oval 50"/>
                <p:cNvSpPr>
                  <a:spLocks noChangeArrowheads="1"/>
                </p:cNvSpPr>
                <p:nvPr/>
              </p:nvSpPr>
              <p:spPr bwMode="auto">
                <a:xfrm>
                  <a:off x="1374" y="522"/>
                  <a:ext cx="52" cy="52"/>
                </a:xfrm>
                <a:prstGeom prst="ellipse">
                  <a:avLst/>
                </a:prstGeom>
                <a:noFill/>
                <a:ln w="22225">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1098" name="Line 51"/>
                <p:cNvSpPr>
                  <a:spLocks noChangeShapeType="1"/>
                </p:cNvSpPr>
                <p:nvPr/>
              </p:nvSpPr>
              <p:spPr bwMode="auto">
                <a:xfrm>
                  <a:off x="1400" y="574"/>
                  <a:ext cx="1" cy="7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99" name="Line 52"/>
                <p:cNvSpPr>
                  <a:spLocks noChangeShapeType="1"/>
                </p:cNvSpPr>
                <p:nvPr/>
              </p:nvSpPr>
              <p:spPr bwMode="auto">
                <a:xfrm flipV="1">
                  <a:off x="1400" y="572"/>
                  <a:ext cx="52"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100" name="Line 53"/>
                <p:cNvSpPr>
                  <a:spLocks noChangeShapeType="1"/>
                </p:cNvSpPr>
                <p:nvPr/>
              </p:nvSpPr>
              <p:spPr bwMode="auto">
                <a:xfrm flipH="1" flipV="1">
                  <a:off x="1347" y="572"/>
                  <a:ext cx="54"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101" name="Line 54"/>
                <p:cNvSpPr>
                  <a:spLocks noChangeShapeType="1"/>
                </p:cNvSpPr>
                <p:nvPr/>
              </p:nvSpPr>
              <p:spPr bwMode="auto">
                <a:xfrm flipH="1">
                  <a:off x="1347" y="651"/>
                  <a:ext cx="54"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102" name="Line 55"/>
                <p:cNvSpPr>
                  <a:spLocks noChangeShapeType="1"/>
                </p:cNvSpPr>
                <p:nvPr/>
              </p:nvSpPr>
              <p:spPr bwMode="auto">
                <a:xfrm>
                  <a:off x="1400" y="651"/>
                  <a:ext cx="52"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1090" name="Group 49"/>
              <p:cNvGrpSpPr>
                <a:grpSpLocks/>
              </p:cNvGrpSpPr>
              <p:nvPr/>
            </p:nvGrpSpPr>
            <p:grpSpPr bwMode="auto">
              <a:xfrm>
                <a:off x="8074691" y="2991367"/>
                <a:ext cx="184926" cy="303331"/>
                <a:chOff x="1347" y="522"/>
                <a:chExt cx="105" cy="181"/>
              </a:xfrm>
              <a:solidFill>
                <a:schemeClr val="bg1"/>
              </a:solidFill>
            </p:grpSpPr>
            <p:sp>
              <p:nvSpPr>
                <p:cNvPr id="1091" name="Oval 50"/>
                <p:cNvSpPr>
                  <a:spLocks noChangeArrowheads="1"/>
                </p:cNvSpPr>
                <p:nvPr/>
              </p:nvSpPr>
              <p:spPr bwMode="auto">
                <a:xfrm>
                  <a:off x="1374" y="522"/>
                  <a:ext cx="52" cy="52"/>
                </a:xfrm>
                <a:prstGeom prst="ellipse">
                  <a:avLst/>
                </a:prstGeom>
                <a:grpFill/>
                <a:ln w="22225">
                  <a:solidFill>
                    <a:srgbClr val="00B050"/>
                  </a:solidFill>
                  <a:round/>
                  <a:headEnd/>
                  <a:tailEnd/>
                </a:ln>
              </p:spPr>
              <p:txBody>
                <a:bodyPr wrap="none" anchor="ctr"/>
                <a:lstStyle/>
                <a:p>
                  <a:pPr>
                    <a:defRPr/>
                  </a:pPr>
                  <a:endParaRPr lang="en-US" sz="1100">
                    <a:solidFill>
                      <a:srgbClr val="1F497D">
                        <a:lumMod val="75000"/>
                      </a:srgbClr>
                    </a:solidFill>
                  </a:endParaRPr>
                </a:p>
              </p:txBody>
            </p:sp>
            <p:sp>
              <p:nvSpPr>
                <p:cNvPr id="1092" name="Line 51"/>
                <p:cNvSpPr>
                  <a:spLocks noChangeShapeType="1"/>
                </p:cNvSpPr>
                <p:nvPr/>
              </p:nvSpPr>
              <p:spPr bwMode="auto">
                <a:xfrm>
                  <a:off x="1400" y="574"/>
                  <a:ext cx="1" cy="7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93" name="Line 52"/>
                <p:cNvSpPr>
                  <a:spLocks noChangeShapeType="1"/>
                </p:cNvSpPr>
                <p:nvPr/>
              </p:nvSpPr>
              <p:spPr bwMode="auto">
                <a:xfrm flipV="1">
                  <a:off x="1400" y="572"/>
                  <a:ext cx="52"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94" name="Line 53"/>
                <p:cNvSpPr>
                  <a:spLocks noChangeShapeType="1"/>
                </p:cNvSpPr>
                <p:nvPr/>
              </p:nvSpPr>
              <p:spPr bwMode="auto">
                <a:xfrm flipH="1" flipV="1">
                  <a:off x="1347" y="572"/>
                  <a:ext cx="54"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95" name="Line 54"/>
                <p:cNvSpPr>
                  <a:spLocks noChangeShapeType="1"/>
                </p:cNvSpPr>
                <p:nvPr/>
              </p:nvSpPr>
              <p:spPr bwMode="auto">
                <a:xfrm flipH="1">
                  <a:off x="1347" y="651"/>
                  <a:ext cx="54"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96" name="Line 55"/>
                <p:cNvSpPr>
                  <a:spLocks noChangeShapeType="1"/>
                </p:cNvSpPr>
                <p:nvPr/>
              </p:nvSpPr>
              <p:spPr bwMode="auto">
                <a:xfrm>
                  <a:off x="1400" y="651"/>
                  <a:ext cx="52"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grpSp>
        </p:grpSp>
        <p:grpSp>
          <p:nvGrpSpPr>
            <p:cNvPr id="187" name="Group 194"/>
            <p:cNvGrpSpPr/>
            <p:nvPr/>
          </p:nvGrpSpPr>
          <p:grpSpPr>
            <a:xfrm>
              <a:off x="1280965" y="5679539"/>
              <a:ext cx="401552" cy="427608"/>
              <a:chOff x="7858065" y="2965388"/>
              <a:chExt cx="401552" cy="427608"/>
            </a:xfrm>
          </p:grpSpPr>
          <p:grpSp>
            <p:nvGrpSpPr>
              <p:cNvPr id="1059" name="Group 49"/>
              <p:cNvGrpSpPr>
                <a:grpSpLocks/>
              </p:cNvGrpSpPr>
              <p:nvPr/>
            </p:nvGrpSpPr>
            <p:grpSpPr bwMode="auto">
              <a:xfrm>
                <a:off x="7934352" y="2965388"/>
                <a:ext cx="184926" cy="303330"/>
                <a:chOff x="1347" y="522"/>
                <a:chExt cx="105" cy="181"/>
              </a:xfrm>
            </p:grpSpPr>
            <p:sp>
              <p:nvSpPr>
                <p:cNvPr id="1081" name="Oval 1088"/>
                <p:cNvSpPr>
                  <a:spLocks noChangeArrowheads="1"/>
                </p:cNvSpPr>
                <p:nvPr/>
              </p:nvSpPr>
              <p:spPr bwMode="auto">
                <a:xfrm>
                  <a:off x="1374" y="522"/>
                  <a:ext cx="52" cy="52"/>
                </a:xfrm>
                <a:prstGeom prst="ellipse">
                  <a:avLst/>
                </a:prstGeom>
                <a:noFill/>
                <a:ln w="22225">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1082" name="Line 51"/>
                <p:cNvSpPr>
                  <a:spLocks noChangeShapeType="1"/>
                </p:cNvSpPr>
                <p:nvPr/>
              </p:nvSpPr>
              <p:spPr bwMode="auto">
                <a:xfrm>
                  <a:off x="1400" y="574"/>
                  <a:ext cx="1" cy="7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83" name="Line 52"/>
                <p:cNvSpPr>
                  <a:spLocks noChangeShapeType="1"/>
                </p:cNvSpPr>
                <p:nvPr/>
              </p:nvSpPr>
              <p:spPr bwMode="auto">
                <a:xfrm flipV="1">
                  <a:off x="1400" y="572"/>
                  <a:ext cx="52"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84" name="Line 53"/>
                <p:cNvSpPr>
                  <a:spLocks noChangeShapeType="1"/>
                </p:cNvSpPr>
                <p:nvPr/>
              </p:nvSpPr>
              <p:spPr bwMode="auto">
                <a:xfrm flipH="1" flipV="1">
                  <a:off x="1347" y="572"/>
                  <a:ext cx="54"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85" name="Line 54"/>
                <p:cNvSpPr>
                  <a:spLocks noChangeShapeType="1"/>
                </p:cNvSpPr>
                <p:nvPr/>
              </p:nvSpPr>
              <p:spPr bwMode="auto">
                <a:xfrm flipH="1">
                  <a:off x="1347" y="651"/>
                  <a:ext cx="54"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86" name="Line 55"/>
                <p:cNvSpPr>
                  <a:spLocks noChangeShapeType="1"/>
                </p:cNvSpPr>
                <p:nvPr/>
              </p:nvSpPr>
              <p:spPr bwMode="auto">
                <a:xfrm>
                  <a:off x="1400" y="651"/>
                  <a:ext cx="52"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1060" name="Group 49"/>
              <p:cNvGrpSpPr>
                <a:grpSpLocks/>
              </p:cNvGrpSpPr>
              <p:nvPr/>
            </p:nvGrpSpPr>
            <p:grpSpPr bwMode="auto">
              <a:xfrm>
                <a:off x="7858065" y="3050550"/>
                <a:ext cx="184926" cy="303331"/>
                <a:chOff x="1347" y="522"/>
                <a:chExt cx="105" cy="181"/>
              </a:xfrm>
              <a:solidFill>
                <a:schemeClr val="bg1"/>
              </a:solidFill>
            </p:grpSpPr>
            <p:sp>
              <p:nvSpPr>
                <p:cNvPr id="1075" name="Oval 50"/>
                <p:cNvSpPr>
                  <a:spLocks noChangeArrowheads="1"/>
                </p:cNvSpPr>
                <p:nvPr/>
              </p:nvSpPr>
              <p:spPr bwMode="auto">
                <a:xfrm>
                  <a:off x="1374" y="522"/>
                  <a:ext cx="52" cy="52"/>
                </a:xfrm>
                <a:prstGeom prst="ellipse">
                  <a:avLst/>
                </a:prstGeom>
                <a:grpFill/>
                <a:ln w="22225">
                  <a:solidFill>
                    <a:srgbClr val="00B050"/>
                  </a:solidFill>
                  <a:round/>
                  <a:headEnd/>
                  <a:tailEnd/>
                </a:ln>
              </p:spPr>
              <p:txBody>
                <a:bodyPr wrap="none" anchor="ctr"/>
                <a:lstStyle/>
                <a:p>
                  <a:pPr>
                    <a:defRPr/>
                  </a:pPr>
                  <a:endParaRPr lang="en-US" sz="1100">
                    <a:solidFill>
                      <a:srgbClr val="1F497D">
                        <a:lumMod val="75000"/>
                      </a:srgbClr>
                    </a:solidFill>
                  </a:endParaRPr>
                </a:p>
              </p:txBody>
            </p:sp>
            <p:sp>
              <p:nvSpPr>
                <p:cNvPr id="1076" name="Line 51"/>
                <p:cNvSpPr>
                  <a:spLocks noChangeShapeType="1"/>
                </p:cNvSpPr>
                <p:nvPr/>
              </p:nvSpPr>
              <p:spPr bwMode="auto">
                <a:xfrm>
                  <a:off x="1400" y="574"/>
                  <a:ext cx="1" cy="7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77" name="Line 52"/>
                <p:cNvSpPr>
                  <a:spLocks noChangeShapeType="1"/>
                </p:cNvSpPr>
                <p:nvPr/>
              </p:nvSpPr>
              <p:spPr bwMode="auto">
                <a:xfrm flipV="1">
                  <a:off x="1400" y="572"/>
                  <a:ext cx="52"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78" name="Line 53"/>
                <p:cNvSpPr>
                  <a:spLocks noChangeShapeType="1"/>
                </p:cNvSpPr>
                <p:nvPr/>
              </p:nvSpPr>
              <p:spPr bwMode="auto">
                <a:xfrm flipH="1" flipV="1">
                  <a:off x="1347" y="572"/>
                  <a:ext cx="54"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79" name="Line 54"/>
                <p:cNvSpPr>
                  <a:spLocks noChangeShapeType="1"/>
                </p:cNvSpPr>
                <p:nvPr/>
              </p:nvSpPr>
              <p:spPr bwMode="auto">
                <a:xfrm flipH="1">
                  <a:off x="1347" y="651"/>
                  <a:ext cx="54"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80" name="Line 55"/>
                <p:cNvSpPr>
                  <a:spLocks noChangeShapeType="1"/>
                </p:cNvSpPr>
                <p:nvPr/>
              </p:nvSpPr>
              <p:spPr bwMode="auto">
                <a:xfrm>
                  <a:off x="1400" y="651"/>
                  <a:ext cx="52"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grpSp>
          <p:grpSp>
            <p:nvGrpSpPr>
              <p:cNvPr id="1061" name="Group 49"/>
              <p:cNvGrpSpPr>
                <a:grpSpLocks/>
              </p:cNvGrpSpPr>
              <p:nvPr/>
            </p:nvGrpSpPr>
            <p:grpSpPr bwMode="auto">
              <a:xfrm>
                <a:off x="7992380" y="3089666"/>
                <a:ext cx="184926" cy="303330"/>
                <a:chOff x="1347" y="522"/>
                <a:chExt cx="105" cy="181"/>
              </a:xfrm>
            </p:grpSpPr>
            <p:sp>
              <p:nvSpPr>
                <p:cNvPr id="1069" name="Oval 50"/>
                <p:cNvSpPr>
                  <a:spLocks noChangeArrowheads="1"/>
                </p:cNvSpPr>
                <p:nvPr/>
              </p:nvSpPr>
              <p:spPr bwMode="auto">
                <a:xfrm>
                  <a:off x="1374" y="522"/>
                  <a:ext cx="52" cy="52"/>
                </a:xfrm>
                <a:prstGeom prst="ellipse">
                  <a:avLst/>
                </a:prstGeom>
                <a:noFill/>
                <a:ln w="22225">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1070" name="Line 51"/>
                <p:cNvSpPr>
                  <a:spLocks noChangeShapeType="1"/>
                </p:cNvSpPr>
                <p:nvPr/>
              </p:nvSpPr>
              <p:spPr bwMode="auto">
                <a:xfrm>
                  <a:off x="1400" y="574"/>
                  <a:ext cx="1" cy="7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71" name="Line 52"/>
                <p:cNvSpPr>
                  <a:spLocks noChangeShapeType="1"/>
                </p:cNvSpPr>
                <p:nvPr/>
              </p:nvSpPr>
              <p:spPr bwMode="auto">
                <a:xfrm flipV="1">
                  <a:off x="1400" y="572"/>
                  <a:ext cx="52"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72" name="Line 53"/>
                <p:cNvSpPr>
                  <a:spLocks noChangeShapeType="1"/>
                </p:cNvSpPr>
                <p:nvPr/>
              </p:nvSpPr>
              <p:spPr bwMode="auto">
                <a:xfrm flipH="1" flipV="1">
                  <a:off x="1347" y="572"/>
                  <a:ext cx="54"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73" name="Line 54"/>
                <p:cNvSpPr>
                  <a:spLocks noChangeShapeType="1"/>
                </p:cNvSpPr>
                <p:nvPr/>
              </p:nvSpPr>
              <p:spPr bwMode="auto">
                <a:xfrm flipH="1">
                  <a:off x="1347" y="651"/>
                  <a:ext cx="54"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74" name="Line 55"/>
                <p:cNvSpPr>
                  <a:spLocks noChangeShapeType="1"/>
                </p:cNvSpPr>
                <p:nvPr/>
              </p:nvSpPr>
              <p:spPr bwMode="auto">
                <a:xfrm>
                  <a:off x="1400" y="651"/>
                  <a:ext cx="52"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1062" name="Group 49"/>
              <p:cNvGrpSpPr>
                <a:grpSpLocks/>
              </p:cNvGrpSpPr>
              <p:nvPr/>
            </p:nvGrpSpPr>
            <p:grpSpPr bwMode="auto">
              <a:xfrm>
                <a:off x="8074691" y="2991367"/>
                <a:ext cx="184926" cy="303331"/>
                <a:chOff x="1347" y="522"/>
                <a:chExt cx="105" cy="181"/>
              </a:xfrm>
              <a:solidFill>
                <a:schemeClr val="bg1"/>
              </a:solidFill>
            </p:grpSpPr>
            <p:sp>
              <p:nvSpPr>
                <p:cNvPr id="1063" name="Oval 50"/>
                <p:cNvSpPr>
                  <a:spLocks noChangeArrowheads="1"/>
                </p:cNvSpPr>
                <p:nvPr/>
              </p:nvSpPr>
              <p:spPr bwMode="auto">
                <a:xfrm>
                  <a:off x="1374" y="522"/>
                  <a:ext cx="52" cy="52"/>
                </a:xfrm>
                <a:prstGeom prst="ellipse">
                  <a:avLst/>
                </a:prstGeom>
                <a:grpFill/>
                <a:ln w="22225">
                  <a:solidFill>
                    <a:srgbClr val="00B050"/>
                  </a:solidFill>
                  <a:round/>
                  <a:headEnd/>
                  <a:tailEnd/>
                </a:ln>
              </p:spPr>
              <p:txBody>
                <a:bodyPr wrap="none" anchor="ctr"/>
                <a:lstStyle/>
                <a:p>
                  <a:pPr>
                    <a:defRPr/>
                  </a:pPr>
                  <a:endParaRPr lang="en-US" sz="1100">
                    <a:solidFill>
                      <a:srgbClr val="1F497D">
                        <a:lumMod val="75000"/>
                      </a:srgbClr>
                    </a:solidFill>
                  </a:endParaRPr>
                </a:p>
              </p:txBody>
            </p:sp>
            <p:sp>
              <p:nvSpPr>
                <p:cNvPr id="1064" name="Line 51"/>
                <p:cNvSpPr>
                  <a:spLocks noChangeShapeType="1"/>
                </p:cNvSpPr>
                <p:nvPr/>
              </p:nvSpPr>
              <p:spPr bwMode="auto">
                <a:xfrm>
                  <a:off x="1400" y="574"/>
                  <a:ext cx="1" cy="7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65" name="Line 52"/>
                <p:cNvSpPr>
                  <a:spLocks noChangeShapeType="1"/>
                </p:cNvSpPr>
                <p:nvPr/>
              </p:nvSpPr>
              <p:spPr bwMode="auto">
                <a:xfrm flipV="1">
                  <a:off x="1400" y="572"/>
                  <a:ext cx="52"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66" name="Line 53"/>
                <p:cNvSpPr>
                  <a:spLocks noChangeShapeType="1"/>
                </p:cNvSpPr>
                <p:nvPr/>
              </p:nvSpPr>
              <p:spPr bwMode="auto">
                <a:xfrm flipH="1" flipV="1">
                  <a:off x="1347" y="572"/>
                  <a:ext cx="54"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67" name="Line 54"/>
                <p:cNvSpPr>
                  <a:spLocks noChangeShapeType="1"/>
                </p:cNvSpPr>
                <p:nvPr/>
              </p:nvSpPr>
              <p:spPr bwMode="auto">
                <a:xfrm flipH="1">
                  <a:off x="1347" y="651"/>
                  <a:ext cx="54"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68" name="Line 55"/>
                <p:cNvSpPr>
                  <a:spLocks noChangeShapeType="1"/>
                </p:cNvSpPr>
                <p:nvPr/>
              </p:nvSpPr>
              <p:spPr bwMode="auto">
                <a:xfrm>
                  <a:off x="1400" y="651"/>
                  <a:ext cx="52"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grpSp>
        </p:grpSp>
        <p:grpSp>
          <p:nvGrpSpPr>
            <p:cNvPr id="188" name="Group 195"/>
            <p:cNvGrpSpPr/>
            <p:nvPr/>
          </p:nvGrpSpPr>
          <p:grpSpPr>
            <a:xfrm>
              <a:off x="846307" y="5452008"/>
              <a:ext cx="401552" cy="427608"/>
              <a:chOff x="7858065" y="2965388"/>
              <a:chExt cx="401552" cy="427608"/>
            </a:xfrm>
          </p:grpSpPr>
          <p:grpSp>
            <p:nvGrpSpPr>
              <p:cNvPr id="1031" name="Group 49"/>
              <p:cNvGrpSpPr>
                <a:grpSpLocks/>
              </p:cNvGrpSpPr>
              <p:nvPr/>
            </p:nvGrpSpPr>
            <p:grpSpPr bwMode="auto">
              <a:xfrm>
                <a:off x="7934352" y="2965388"/>
                <a:ext cx="184926" cy="303330"/>
                <a:chOff x="1347" y="522"/>
                <a:chExt cx="105" cy="181"/>
              </a:xfrm>
            </p:grpSpPr>
            <p:sp>
              <p:nvSpPr>
                <p:cNvPr id="1053" name="Oval 50"/>
                <p:cNvSpPr>
                  <a:spLocks noChangeArrowheads="1"/>
                </p:cNvSpPr>
                <p:nvPr/>
              </p:nvSpPr>
              <p:spPr bwMode="auto">
                <a:xfrm>
                  <a:off x="1374" y="522"/>
                  <a:ext cx="52" cy="52"/>
                </a:xfrm>
                <a:prstGeom prst="ellipse">
                  <a:avLst/>
                </a:prstGeom>
                <a:noFill/>
                <a:ln w="22225">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1054" name="Line 51"/>
                <p:cNvSpPr>
                  <a:spLocks noChangeShapeType="1"/>
                </p:cNvSpPr>
                <p:nvPr/>
              </p:nvSpPr>
              <p:spPr bwMode="auto">
                <a:xfrm>
                  <a:off x="1400" y="574"/>
                  <a:ext cx="1" cy="7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55" name="Line 52"/>
                <p:cNvSpPr>
                  <a:spLocks noChangeShapeType="1"/>
                </p:cNvSpPr>
                <p:nvPr/>
              </p:nvSpPr>
              <p:spPr bwMode="auto">
                <a:xfrm flipV="1">
                  <a:off x="1400" y="572"/>
                  <a:ext cx="52"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56" name="Line 53"/>
                <p:cNvSpPr>
                  <a:spLocks noChangeShapeType="1"/>
                </p:cNvSpPr>
                <p:nvPr/>
              </p:nvSpPr>
              <p:spPr bwMode="auto">
                <a:xfrm flipH="1" flipV="1">
                  <a:off x="1347" y="572"/>
                  <a:ext cx="54"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57" name="Line 54"/>
                <p:cNvSpPr>
                  <a:spLocks noChangeShapeType="1"/>
                </p:cNvSpPr>
                <p:nvPr/>
              </p:nvSpPr>
              <p:spPr bwMode="auto">
                <a:xfrm flipH="1">
                  <a:off x="1347" y="651"/>
                  <a:ext cx="54"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58" name="Line 55"/>
                <p:cNvSpPr>
                  <a:spLocks noChangeShapeType="1"/>
                </p:cNvSpPr>
                <p:nvPr/>
              </p:nvSpPr>
              <p:spPr bwMode="auto">
                <a:xfrm>
                  <a:off x="1400" y="651"/>
                  <a:ext cx="52"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1032" name="Group 49"/>
              <p:cNvGrpSpPr>
                <a:grpSpLocks/>
              </p:cNvGrpSpPr>
              <p:nvPr/>
            </p:nvGrpSpPr>
            <p:grpSpPr bwMode="auto">
              <a:xfrm>
                <a:off x="7858065" y="3050550"/>
                <a:ext cx="184926" cy="303331"/>
                <a:chOff x="1347" y="522"/>
                <a:chExt cx="105" cy="181"/>
              </a:xfrm>
              <a:solidFill>
                <a:schemeClr val="bg1"/>
              </a:solidFill>
            </p:grpSpPr>
            <p:sp>
              <p:nvSpPr>
                <p:cNvPr id="1047" name="Oval 50"/>
                <p:cNvSpPr>
                  <a:spLocks noChangeArrowheads="1"/>
                </p:cNvSpPr>
                <p:nvPr/>
              </p:nvSpPr>
              <p:spPr bwMode="auto">
                <a:xfrm>
                  <a:off x="1374" y="522"/>
                  <a:ext cx="52" cy="52"/>
                </a:xfrm>
                <a:prstGeom prst="ellipse">
                  <a:avLst/>
                </a:prstGeom>
                <a:grpFill/>
                <a:ln w="22225">
                  <a:solidFill>
                    <a:srgbClr val="00B050"/>
                  </a:solidFill>
                  <a:round/>
                  <a:headEnd/>
                  <a:tailEnd/>
                </a:ln>
              </p:spPr>
              <p:txBody>
                <a:bodyPr wrap="none" anchor="ctr"/>
                <a:lstStyle/>
                <a:p>
                  <a:pPr>
                    <a:defRPr/>
                  </a:pPr>
                  <a:endParaRPr lang="en-US" sz="1100">
                    <a:solidFill>
                      <a:srgbClr val="1F497D">
                        <a:lumMod val="75000"/>
                      </a:srgbClr>
                    </a:solidFill>
                  </a:endParaRPr>
                </a:p>
              </p:txBody>
            </p:sp>
            <p:sp>
              <p:nvSpPr>
                <p:cNvPr id="1048" name="Line 51"/>
                <p:cNvSpPr>
                  <a:spLocks noChangeShapeType="1"/>
                </p:cNvSpPr>
                <p:nvPr/>
              </p:nvSpPr>
              <p:spPr bwMode="auto">
                <a:xfrm>
                  <a:off x="1400" y="574"/>
                  <a:ext cx="1" cy="7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49" name="Line 52"/>
                <p:cNvSpPr>
                  <a:spLocks noChangeShapeType="1"/>
                </p:cNvSpPr>
                <p:nvPr/>
              </p:nvSpPr>
              <p:spPr bwMode="auto">
                <a:xfrm flipV="1">
                  <a:off x="1400" y="572"/>
                  <a:ext cx="52"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50" name="Line 53"/>
                <p:cNvSpPr>
                  <a:spLocks noChangeShapeType="1"/>
                </p:cNvSpPr>
                <p:nvPr/>
              </p:nvSpPr>
              <p:spPr bwMode="auto">
                <a:xfrm flipH="1" flipV="1">
                  <a:off x="1347" y="572"/>
                  <a:ext cx="54"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51" name="Line 54"/>
                <p:cNvSpPr>
                  <a:spLocks noChangeShapeType="1"/>
                </p:cNvSpPr>
                <p:nvPr/>
              </p:nvSpPr>
              <p:spPr bwMode="auto">
                <a:xfrm flipH="1">
                  <a:off x="1347" y="651"/>
                  <a:ext cx="54"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52" name="Line 55"/>
                <p:cNvSpPr>
                  <a:spLocks noChangeShapeType="1"/>
                </p:cNvSpPr>
                <p:nvPr/>
              </p:nvSpPr>
              <p:spPr bwMode="auto">
                <a:xfrm>
                  <a:off x="1400" y="651"/>
                  <a:ext cx="52"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grpSp>
          <p:grpSp>
            <p:nvGrpSpPr>
              <p:cNvPr id="1033" name="Group 49"/>
              <p:cNvGrpSpPr>
                <a:grpSpLocks/>
              </p:cNvGrpSpPr>
              <p:nvPr/>
            </p:nvGrpSpPr>
            <p:grpSpPr bwMode="auto">
              <a:xfrm>
                <a:off x="7992380" y="3089666"/>
                <a:ext cx="184926" cy="303330"/>
                <a:chOff x="1347" y="522"/>
                <a:chExt cx="105" cy="181"/>
              </a:xfrm>
            </p:grpSpPr>
            <p:sp>
              <p:nvSpPr>
                <p:cNvPr id="1041" name="Oval 50"/>
                <p:cNvSpPr>
                  <a:spLocks noChangeArrowheads="1"/>
                </p:cNvSpPr>
                <p:nvPr/>
              </p:nvSpPr>
              <p:spPr bwMode="auto">
                <a:xfrm>
                  <a:off x="1374" y="522"/>
                  <a:ext cx="52" cy="52"/>
                </a:xfrm>
                <a:prstGeom prst="ellipse">
                  <a:avLst/>
                </a:prstGeom>
                <a:noFill/>
                <a:ln w="22225">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1042" name="Line 51"/>
                <p:cNvSpPr>
                  <a:spLocks noChangeShapeType="1"/>
                </p:cNvSpPr>
                <p:nvPr/>
              </p:nvSpPr>
              <p:spPr bwMode="auto">
                <a:xfrm>
                  <a:off x="1400" y="574"/>
                  <a:ext cx="1" cy="7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43" name="Line 52"/>
                <p:cNvSpPr>
                  <a:spLocks noChangeShapeType="1"/>
                </p:cNvSpPr>
                <p:nvPr/>
              </p:nvSpPr>
              <p:spPr bwMode="auto">
                <a:xfrm flipV="1">
                  <a:off x="1400" y="572"/>
                  <a:ext cx="52"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44" name="Line 53"/>
                <p:cNvSpPr>
                  <a:spLocks noChangeShapeType="1"/>
                </p:cNvSpPr>
                <p:nvPr/>
              </p:nvSpPr>
              <p:spPr bwMode="auto">
                <a:xfrm flipH="1" flipV="1">
                  <a:off x="1347" y="572"/>
                  <a:ext cx="54"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45" name="Line 54"/>
                <p:cNvSpPr>
                  <a:spLocks noChangeShapeType="1"/>
                </p:cNvSpPr>
                <p:nvPr/>
              </p:nvSpPr>
              <p:spPr bwMode="auto">
                <a:xfrm flipH="1">
                  <a:off x="1347" y="651"/>
                  <a:ext cx="54"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46" name="Line 55"/>
                <p:cNvSpPr>
                  <a:spLocks noChangeShapeType="1"/>
                </p:cNvSpPr>
                <p:nvPr/>
              </p:nvSpPr>
              <p:spPr bwMode="auto">
                <a:xfrm>
                  <a:off x="1400" y="651"/>
                  <a:ext cx="52"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1034" name="Group 49"/>
              <p:cNvGrpSpPr>
                <a:grpSpLocks/>
              </p:cNvGrpSpPr>
              <p:nvPr/>
            </p:nvGrpSpPr>
            <p:grpSpPr bwMode="auto">
              <a:xfrm>
                <a:off x="8074691" y="2991367"/>
                <a:ext cx="184926" cy="303331"/>
                <a:chOff x="1347" y="522"/>
                <a:chExt cx="105" cy="181"/>
              </a:xfrm>
              <a:solidFill>
                <a:schemeClr val="bg1"/>
              </a:solidFill>
            </p:grpSpPr>
            <p:sp>
              <p:nvSpPr>
                <p:cNvPr id="1035" name="Oval 50"/>
                <p:cNvSpPr>
                  <a:spLocks noChangeArrowheads="1"/>
                </p:cNvSpPr>
                <p:nvPr/>
              </p:nvSpPr>
              <p:spPr bwMode="auto">
                <a:xfrm>
                  <a:off x="1374" y="522"/>
                  <a:ext cx="52" cy="52"/>
                </a:xfrm>
                <a:prstGeom prst="ellipse">
                  <a:avLst/>
                </a:prstGeom>
                <a:grpFill/>
                <a:ln w="22225">
                  <a:solidFill>
                    <a:srgbClr val="00B050"/>
                  </a:solidFill>
                  <a:round/>
                  <a:headEnd/>
                  <a:tailEnd/>
                </a:ln>
              </p:spPr>
              <p:txBody>
                <a:bodyPr wrap="none" anchor="ctr"/>
                <a:lstStyle/>
                <a:p>
                  <a:pPr>
                    <a:defRPr/>
                  </a:pPr>
                  <a:endParaRPr lang="en-US" sz="1100">
                    <a:solidFill>
                      <a:srgbClr val="1F497D">
                        <a:lumMod val="75000"/>
                      </a:srgbClr>
                    </a:solidFill>
                  </a:endParaRPr>
                </a:p>
              </p:txBody>
            </p:sp>
            <p:sp>
              <p:nvSpPr>
                <p:cNvPr id="1036" name="Line 51"/>
                <p:cNvSpPr>
                  <a:spLocks noChangeShapeType="1"/>
                </p:cNvSpPr>
                <p:nvPr/>
              </p:nvSpPr>
              <p:spPr bwMode="auto">
                <a:xfrm>
                  <a:off x="1400" y="574"/>
                  <a:ext cx="1" cy="7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37" name="Line 52"/>
                <p:cNvSpPr>
                  <a:spLocks noChangeShapeType="1"/>
                </p:cNvSpPr>
                <p:nvPr/>
              </p:nvSpPr>
              <p:spPr bwMode="auto">
                <a:xfrm flipV="1">
                  <a:off x="1400" y="572"/>
                  <a:ext cx="52"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38" name="Line 53"/>
                <p:cNvSpPr>
                  <a:spLocks noChangeShapeType="1"/>
                </p:cNvSpPr>
                <p:nvPr/>
              </p:nvSpPr>
              <p:spPr bwMode="auto">
                <a:xfrm flipH="1" flipV="1">
                  <a:off x="1347" y="572"/>
                  <a:ext cx="54"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39" name="Line 54"/>
                <p:cNvSpPr>
                  <a:spLocks noChangeShapeType="1"/>
                </p:cNvSpPr>
                <p:nvPr/>
              </p:nvSpPr>
              <p:spPr bwMode="auto">
                <a:xfrm flipH="1">
                  <a:off x="1347" y="651"/>
                  <a:ext cx="54"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40" name="Line 55"/>
                <p:cNvSpPr>
                  <a:spLocks noChangeShapeType="1"/>
                </p:cNvSpPr>
                <p:nvPr/>
              </p:nvSpPr>
              <p:spPr bwMode="auto">
                <a:xfrm>
                  <a:off x="1400" y="651"/>
                  <a:ext cx="52"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grpSp>
        </p:grpSp>
        <p:grpSp>
          <p:nvGrpSpPr>
            <p:cNvPr id="189" name="Group 196"/>
            <p:cNvGrpSpPr/>
            <p:nvPr/>
          </p:nvGrpSpPr>
          <p:grpSpPr>
            <a:xfrm>
              <a:off x="550299" y="5613184"/>
              <a:ext cx="401552" cy="427608"/>
              <a:chOff x="7858065" y="2965388"/>
              <a:chExt cx="401552" cy="427608"/>
            </a:xfrm>
          </p:grpSpPr>
          <p:grpSp>
            <p:nvGrpSpPr>
              <p:cNvPr id="1003" name="Group 49"/>
              <p:cNvGrpSpPr>
                <a:grpSpLocks/>
              </p:cNvGrpSpPr>
              <p:nvPr/>
            </p:nvGrpSpPr>
            <p:grpSpPr bwMode="auto">
              <a:xfrm>
                <a:off x="7934352" y="2965388"/>
                <a:ext cx="184926" cy="303330"/>
                <a:chOff x="1347" y="522"/>
                <a:chExt cx="105" cy="181"/>
              </a:xfrm>
            </p:grpSpPr>
            <p:sp>
              <p:nvSpPr>
                <p:cNvPr id="1025" name="Oval 50"/>
                <p:cNvSpPr>
                  <a:spLocks noChangeArrowheads="1"/>
                </p:cNvSpPr>
                <p:nvPr/>
              </p:nvSpPr>
              <p:spPr bwMode="auto">
                <a:xfrm>
                  <a:off x="1374" y="522"/>
                  <a:ext cx="52" cy="52"/>
                </a:xfrm>
                <a:prstGeom prst="ellipse">
                  <a:avLst/>
                </a:prstGeom>
                <a:noFill/>
                <a:ln w="22225">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1026" name="Line 51"/>
                <p:cNvSpPr>
                  <a:spLocks noChangeShapeType="1"/>
                </p:cNvSpPr>
                <p:nvPr/>
              </p:nvSpPr>
              <p:spPr bwMode="auto">
                <a:xfrm>
                  <a:off x="1400" y="574"/>
                  <a:ext cx="1" cy="7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27" name="Line 52"/>
                <p:cNvSpPr>
                  <a:spLocks noChangeShapeType="1"/>
                </p:cNvSpPr>
                <p:nvPr/>
              </p:nvSpPr>
              <p:spPr bwMode="auto">
                <a:xfrm flipV="1">
                  <a:off x="1400" y="572"/>
                  <a:ext cx="52"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28" name="Line 53"/>
                <p:cNvSpPr>
                  <a:spLocks noChangeShapeType="1"/>
                </p:cNvSpPr>
                <p:nvPr/>
              </p:nvSpPr>
              <p:spPr bwMode="auto">
                <a:xfrm flipH="1" flipV="1">
                  <a:off x="1347" y="572"/>
                  <a:ext cx="54"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29" name="Line 54"/>
                <p:cNvSpPr>
                  <a:spLocks noChangeShapeType="1"/>
                </p:cNvSpPr>
                <p:nvPr/>
              </p:nvSpPr>
              <p:spPr bwMode="auto">
                <a:xfrm flipH="1">
                  <a:off x="1347" y="651"/>
                  <a:ext cx="54"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30" name="Line 55"/>
                <p:cNvSpPr>
                  <a:spLocks noChangeShapeType="1"/>
                </p:cNvSpPr>
                <p:nvPr/>
              </p:nvSpPr>
              <p:spPr bwMode="auto">
                <a:xfrm>
                  <a:off x="1400" y="651"/>
                  <a:ext cx="52"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1004" name="Group 49"/>
              <p:cNvGrpSpPr>
                <a:grpSpLocks/>
              </p:cNvGrpSpPr>
              <p:nvPr/>
            </p:nvGrpSpPr>
            <p:grpSpPr bwMode="auto">
              <a:xfrm>
                <a:off x="7858065" y="3050550"/>
                <a:ext cx="184926" cy="303331"/>
                <a:chOff x="1347" y="522"/>
                <a:chExt cx="105" cy="181"/>
              </a:xfrm>
              <a:solidFill>
                <a:schemeClr val="bg1"/>
              </a:solidFill>
            </p:grpSpPr>
            <p:sp>
              <p:nvSpPr>
                <p:cNvPr id="1019" name="Oval 50"/>
                <p:cNvSpPr>
                  <a:spLocks noChangeArrowheads="1"/>
                </p:cNvSpPr>
                <p:nvPr/>
              </p:nvSpPr>
              <p:spPr bwMode="auto">
                <a:xfrm>
                  <a:off x="1374" y="522"/>
                  <a:ext cx="52" cy="52"/>
                </a:xfrm>
                <a:prstGeom prst="ellipse">
                  <a:avLst/>
                </a:prstGeom>
                <a:grpFill/>
                <a:ln w="22225">
                  <a:solidFill>
                    <a:srgbClr val="00B050"/>
                  </a:solidFill>
                  <a:round/>
                  <a:headEnd/>
                  <a:tailEnd/>
                </a:ln>
              </p:spPr>
              <p:txBody>
                <a:bodyPr wrap="none" anchor="ctr"/>
                <a:lstStyle/>
                <a:p>
                  <a:pPr>
                    <a:defRPr/>
                  </a:pPr>
                  <a:endParaRPr lang="en-US" sz="1100">
                    <a:solidFill>
                      <a:srgbClr val="1F497D">
                        <a:lumMod val="75000"/>
                      </a:srgbClr>
                    </a:solidFill>
                  </a:endParaRPr>
                </a:p>
              </p:txBody>
            </p:sp>
            <p:sp>
              <p:nvSpPr>
                <p:cNvPr id="1020" name="Line 51"/>
                <p:cNvSpPr>
                  <a:spLocks noChangeShapeType="1"/>
                </p:cNvSpPr>
                <p:nvPr/>
              </p:nvSpPr>
              <p:spPr bwMode="auto">
                <a:xfrm>
                  <a:off x="1400" y="574"/>
                  <a:ext cx="1" cy="7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21" name="Line 52"/>
                <p:cNvSpPr>
                  <a:spLocks noChangeShapeType="1"/>
                </p:cNvSpPr>
                <p:nvPr/>
              </p:nvSpPr>
              <p:spPr bwMode="auto">
                <a:xfrm flipV="1">
                  <a:off x="1400" y="572"/>
                  <a:ext cx="52"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22" name="Line 53"/>
                <p:cNvSpPr>
                  <a:spLocks noChangeShapeType="1"/>
                </p:cNvSpPr>
                <p:nvPr/>
              </p:nvSpPr>
              <p:spPr bwMode="auto">
                <a:xfrm flipH="1" flipV="1">
                  <a:off x="1347" y="572"/>
                  <a:ext cx="54"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23" name="Line 54"/>
                <p:cNvSpPr>
                  <a:spLocks noChangeShapeType="1"/>
                </p:cNvSpPr>
                <p:nvPr/>
              </p:nvSpPr>
              <p:spPr bwMode="auto">
                <a:xfrm flipH="1">
                  <a:off x="1347" y="651"/>
                  <a:ext cx="54"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24" name="Line 55"/>
                <p:cNvSpPr>
                  <a:spLocks noChangeShapeType="1"/>
                </p:cNvSpPr>
                <p:nvPr/>
              </p:nvSpPr>
              <p:spPr bwMode="auto">
                <a:xfrm>
                  <a:off x="1400" y="651"/>
                  <a:ext cx="52"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grpSp>
          <p:grpSp>
            <p:nvGrpSpPr>
              <p:cNvPr id="1005" name="Group 49"/>
              <p:cNvGrpSpPr>
                <a:grpSpLocks/>
              </p:cNvGrpSpPr>
              <p:nvPr/>
            </p:nvGrpSpPr>
            <p:grpSpPr bwMode="auto">
              <a:xfrm>
                <a:off x="7992380" y="3089666"/>
                <a:ext cx="184926" cy="303330"/>
                <a:chOff x="1347" y="522"/>
                <a:chExt cx="105" cy="181"/>
              </a:xfrm>
            </p:grpSpPr>
            <p:sp>
              <p:nvSpPr>
                <p:cNvPr id="1013" name="Oval 50"/>
                <p:cNvSpPr>
                  <a:spLocks noChangeArrowheads="1"/>
                </p:cNvSpPr>
                <p:nvPr/>
              </p:nvSpPr>
              <p:spPr bwMode="auto">
                <a:xfrm>
                  <a:off x="1374" y="522"/>
                  <a:ext cx="52" cy="52"/>
                </a:xfrm>
                <a:prstGeom prst="ellipse">
                  <a:avLst/>
                </a:prstGeom>
                <a:noFill/>
                <a:ln w="22225">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1014" name="Line 51"/>
                <p:cNvSpPr>
                  <a:spLocks noChangeShapeType="1"/>
                </p:cNvSpPr>
                <p:nvPr/>
              </p:nvSpPr>
              <p:spPr bwMode="auto">
                <a:xfrm>
                  <a:off x="1400" y="574"/>
                  <a:ext cx="1" cy="7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15" name="Line 52"/>
                <p:cNvSpPr>
                  <a:spLocks noChangeShapeType="1"/>
                </p:cNvSpPr>
                <p:nvPr/>
              </p:nvSpPr>
              <p:spPr bwMode="auto">
                <a:xfrm flipV="1">
                  <a:off x="1400" y="572"/>
                  <a:ext cx="52"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16" name="Line 53"/>
                <p:cNvSpPr>
                  <a:spLocks noChangeShapeType="1"/>
                </p:cNvSpPr>
                <p:nvPr/>
              </p:nvSpPr>
              <p:spPr bwMode="auto">
                <a:xfrm flipH="1" flipV="1">
                  <a:off x="1347" y="572"/>
                  <a:ext cx="54"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17" name="Line 54"/>
                <p:cNvSpPr>
                  <a:spLocks noChangeShapeType="1"/>
                </p:cNvSpPr>
                <p:nvPr/>
              </p:nvSpPr>
              <p:spPr bwMode="auto">
                <a:xfrm flipH="1">
                  <a:off x="1347" y="651"/>
                  <a:ext cx="54"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18" name="Line 55"/>
                <p:cNvSpPr>
                  <a:spLocks noChangeShapeType="1"/>
                </p:cNvSpPr>
                <p:nvPr/>
              </p:nvSpPr>
              <p:spPr bwMode="auto">
                <a:xfrm>
                  <a:off x="1400" y="651"/>
                  <a:ext cx="52"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1006" name="Group 49"/>
              <p:cNvGrpSpPr>
                <a:grpSpLocks/>
              </p:cNvGrpSpPr>
              <p:nvPr/>
            </p:nvGrpSpPr>
            <p:grpSpPr bwMode="auto">
              <a:xfrm>
                <a:off x="8074691" y="2991367"/>
                <a:ext cx="184926" cy="303331"/>
                <a:chOff x="1347" y="522"/>
                <a:chExt cx="105" cy="181"/>
              </a:xfrm>
              <a:solidFill>
                <a:schemeClr val="bg1"/>
              </a:solidFill>
            </p:grpSpPr>
            <p:sp>
              <p:nvSpPr>
                <p:cNvPr id="1007" name="Oval 50"/>
                <p:cNvSpPr>
                  <a:spLocks noChangeArrowheads="1"/>
                </p:cNvSpPr>
                <p:nvPr/>
              </p:nvSpPr>
              <p:spPr bwMode="auto">
                <a:xfrm>
                  <a:off x="1374" y="522"/>
                  <a:ext cx="52" cy="52"/>
                </a:xfrm>
                <a:prstGeom prst="ellipse">
                  <a:avLst/>
                </a:prstGeom>
                <a:grpFill/>
                <a:ln w="22225">
                  <a:solidFill>
                    <a:srgbClr val="00B050"/>
                  </a:solidFill>
                  <a:round/>
                  <a:headEnd/>
                  <a:tailEnd/>
                </a:ln>
              </p:spPr>
              <p:txBody>
                <a:bodyPr wrap="none" anchor="ctr"/>
                <a:lstStyle/>
                <a:p>
                  <a:pPr>
                    <a:defRPr/>
                  </a:pPr>
                  <a:endParaRPr lang="en-US" sz="1100">
                    <a:solidFill>
                      <a:srgbClr val="1F497D">
                        <a:lumMod val="75000"/>
                      </a:srgbClr>
                    </a:solidFill>
                  </a:endParaRPr>
                </a:p>
              </p:txBody>
            </p:sp>
            <p:sp>
              <p:nvSpPr>
                <p:cNvPr id="1008" name="Line 51"/>
                <p:cNvSpPr>
                  <a:spLocks noChangeShapeType="1"/>
                </p:cNvSpPr>
                <p:nvPr/>
              </p:nvSpPr>
              <p:spPr bwMode="auto">
                <a:xfrm>
                  <a:off x="1400" y="574"/>
                  <a:ext cx="1" cy="7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09" name="Line 52"/>
                <p:cNvSpPr>
                  <a:spLocks noChangeShapeType="1"/>
                </p:cNvSpPr>
                <p:nvPr/>
              </p:nvSpPr>
              <p:spPr bwMode="auto">
                <a:xfrm flipV="1">
                  <a:off x="1400" y="572"/>
                  <a:ext cx="52"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10" name="Line 53"/>
                <p:cNvSpPr>
                  <a:spLocks noChangeShapeType="1"/>
                </p:cNvSpPr>
                <p:nvPr/>
              </p:nvSpPr>
              <p:spPr bwMode="auto">
                <a:xfrm flipH="1" flipV="1">
                  <a:off x="1347" y="572"/>
                  <a:ext cx="54"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11" name="Line 54"/>
                <p:cNvSpPr>
                  <a:spLocks noChangeShapeType="1"/>
                </p:cNvSpPr>
                <p:nvPr/>
              </p:nvSpPr>
              <p:spPr bwMode="auto">
                <a:xfrm flipH="1">
                  <a:off x="1347" y="651"/>
                  <a:ext cx="54"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1012" name="Line 55"/>
                <p:cNvSpPr>
                  <a:spLocks noChangeShapeType="1"/>
                </p:cNvSpPr>
                <p:nvPr/>
              </p:nvSpPr>
              <p:spPr bwMode="auto">
                <a:xfrm>
                  <a:off x="1400" y="651"/>
                  <a:ext cx="52"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grpSp>
        </p:grpSp>
        <p:grpSp>
          <p:nvGrpSpPr>
            <p:cNvPr id="190" name="Group 197"/>
            <p:cNvGrpSpPr/>
            <p:nvPr/>
          </p:nvGrpSpPr>
          <p:grpSpPr>
            <a:xfrm>
              <a:off x="834579" y="5695248"/>
              <a:ext cx="401552" cy="427608"/>
              <a:chOff x="7858065" y="2965388"/>
              <a:chExt cx="401552" cy="427608"/>
            </a:xfrm>
          </p:grpSpPr>
          <p:grpSp>
            <p:nvGrpSpPr>
              <p:cNvPr id="975" name="Group 49"/>
              <p:cNvGrpSpPr>
                <a:grpSpLocks/>
              </p:cNvGrpSpPr>
              <p:nvPr/>
            </p:nvGrpSpPr>
            <p:grpSpPr bwMode="auto">
              <a:xfrm>
                <a:off x="7934352" y="2965388"/>
                <a:ext cx="184926" cy="303330"/>
                <a:chOff x="1347" y="522"/>
                <a:chExt cx="105" cy="181"/>
              </a:xfrm>
            </p:grpSpPr>
            <p:sp>
              <p:nvSpPr>
                <p:cNvPr id="997" name="Oval 50"/>
                <p:cNvSpPr>
                  <a:spLocks noChangeArrowheads="1"/>
                </p:cNvSpPr>
                <p:nvPr/>
              </p:nvSpPr>
              <p:spPr bwMode="auto">
                <a:xfrm>
                  <a:off x="1374" y="522"/>
                  <a:ext cx="52" cy="52"/>
                </a:xfrm>
                <a:prstGeom prst="ellipse">
                  <a:avLst/>
                </a:prstGeom>
                <a:noFill/>
                <a:ln w="22225">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998" name="Line 51"/>
                <p:cNvSpPr>
                  <a:spLocks noChangeShapeType="1"/>
                </p:cNvSpPr>
                <p:nvPr/>
              </p:nvSpPr>
              <p:spPr bwMode="auto">
                <a:xfrm>
                  <a:off x="1400" y="574"/>
                  <a:ext cx="1" cy="7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99" name="Line 52"/>
                <p:cNvSpPr>
                  <a:spLocks noChangeShapeType="1"/>
                </p:cNvSpPr>
                <p:nvPr/>
              </p:nvSpPr>
              <p:spPr bwMode="auto">
                <a:xfrm flipV="1">
                  <a:off x="1400" y="572"/>
                  <a:ext cx="52"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00" name="Line 53"/>
                <p:cNvSpPr>
                  <a:spLocks noChangeShapeType="1"/>
                </p:cNvSpPr>
                <p:nvPr/>
              </p:nvSpPr>
              <p:spPr bwMode="auto">
                <a:xfrm flipH="1" flipV="1">
                  <a:off x="1347" y="572"/>
                  <a:ext cx="54"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01" name="Line 54"/>
                <p:cNvSpPr>
                  <a:spLocks noChangeShapeType="1"/>
                </p:cNvSpPr>
                <p:nvPr/>
              </p:nvSpPr>
              <p:spPr bwMode="auto">
                <a:xfrm flipH="1">
                  <a:off x="1347" y="651"/>
                  <a:ext cx="54"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1002" name="Line 55"/>
                <p:cNvSpPr>
                  <a:spLocks noChangeShapeType="1"/>
                </p:cNvSpPr>
                <p:nvPr/>
              </p:nvSpPr>
              <p:spPr bwMode="auto">
                <a:xfrm>
                  <a:off x="1400" y="651"/>
                  <a:ext cx="52"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976" name="Group 49"/>
              <p:cNvGrpSpPr>
                <a:grpSpLocks/>
              </p:cNvGrpSpPr>
              <p:nvPr/>
            </p:nvGrpSpPr>
            <p:grpSpPr bwMode="auto">
              <a:xfrm>
                <a:off x="7858065" y="3050550"/>
                <a:ext cx="184926" cy="303331"/>
                <a:chOff x="1347" y="522"/>
                <a:chExt cx="105" cy="181"/>
              </a:xfrm>
              <a:solidFill>
                <a:schemeClr val="bg1"/>
              </a:solidFill>
            </p:grpSpPr>
            <p:sp>
              <p:nvSpPr>
                <p:cNvPr id="991" name="Oval 50"/>
                <p:cNvSpPr>
                  <a:spLocks noChangeArrowheads="1"/>
                </p:cNvSpPr>
                <p:nvPr/>
              </p:nvSpPr>
              <p:spPr bwMode="auto">
                <a:xfrm>
                  <a:off x="1374" y="522"/>
                  <a:ext cx="52" cy="52"/>
                </a:xfrm>
                <a:prstGeom prst="ellipse">
                  <a:avLst/>
                </a:prstGeom>
                <a:grpFill/>
                <a:ln w="22225">
                  <a:solidFill>
                    <a:srgbClr val="00B050"/>
                  </a:solidFill>
                  <a:round/>
                  <a:headEnd/>
                  <a:tailEnd/>
                </a:ln>
              </p:spPr>
              <p:txBody>
                <a:bodyPr wrap="none" anchor="ctr"/>
                <a:lstStyle/>
                <a:p>
                  <a:pPr>
                    <a:defRPr/>
                  </a:pPr>
                  <a:endParaRPr lang="en-US" sz="1100">
                    <a:solidFill>
                      <a:srgbClr val="1F497D">
                        <a:lumMod val="75000"/>
                      </a:srgbClr>
                    </a:solidFill>
                  </a:endParaRPr>
                </a:p>
              </p:txBody>
            </p:sp>
            <p:sp>
              <p:nvSpPr>
                <p:cNvPr id="992" name="Line 51"/>
                <p:cNvSpPr>
                  <a:spLocks noChangeShapeType="1"/>
                </p:cNvSpPr>
                <p:nvPr/>
              </p:nvSpPr>
              <p:spPr bwMode="auto">
                <a:xfrm>
                  <a:off x="1400" y="574"/>
                  <a:ext cx="1" cy="7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93" name="Line 52"/>
                <p:cNvSpPr>
                  <a:spLocks noChangeShapeType="1"/>
                </p:cNvSpPr>
                <p:nvPr/>
              </p:nvSpPr>
              <p:spPr bwMode="auto">
                <a:xfrm flipV="1">
                  <a:off x="1400" y="572"/>
                  <a:ext cx="52"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94" name="Line 53"/>
                <p:cNvSpPr>
                  <a:spLocks noChangeShapeType="1"/>
                </p:cNvSpPr>
                <p:nvPr/>
              </p:nvSpPr>
              <p:spPr bwMode="auto">
                <a:xfrm flipH="1" flipV="1">
                  <a:off x="1347" y="572"/>
                  <a:ext cx="54"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95" name="Line 54"/>
                <p:cNvSpPr>
                  <a:spLocks noChangeShapeType="1"/>
                </p:cNvSpPr>
                <p:nvPr/>
              </p:nvSpPr>
              <p:spPr bwMode="auto">
                <a:xfrm flipH="1">
                  <a:off x="1347" y="651"/>
                  <a:ext cx="54"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96" name="Line 55"/>
                <p:cNvSpPr>
                  <a:spLocks noChangeShapeType="1"/>
                </p:cNvSpPr>
                <p:nvPr/>
              </p:nvSpPr>
              <p:spPr bwMode="auto">
                <a:xfrm>
                  <a:off x="1400" y="651"/>
                  <a:ext cx="52"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grpSp>
          <p:grpSp>
            <p:nvGrpSpPr>
              <p:cNvPr id="977" name="Group 49"/>
              <p:cNvGrpSpPr>
                <a:grpSpLocks/>
              </p:cNvGrpSpPr>
              <p:nvPr/>
            </p:nvGrpSpPr>
            <p:grpSpPr bwMode="auto">
              <a:xfrm>
                <a:off x="7992380" y="3089666"/>
                <a:ext cx="184926" cy="303330"/>
                <a:chOff x="1347" y="522"/>
                <a:chExt cx="105" cy="181"/>
              </a:xfrm>
            </p:grpSpPr>
            <p:sp>
              <p:nvSpPr>
                <p:cNvPr id="985" name="Oval 50"/>
                <p:cNvSpPr>
                  <a:spLocks noChangeArrowheads="1"/>
                </p:cNvSpPr>
                <p:nvPr/>
              </p:nvSpPr>
              <p:spPr bwMode="auto">
                <a:xfrm>
                  <a:off x="1374" y="522"/>
                  <a:ext cx="52" cy="52"/>
                </a:xfrm>
                <a:prstGeom prst="ellipse">
                  <a:avLst/>
                </a:prstGeom>
                <a:noFill/>
                <a:ln w="22225">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986" name="Line 51"/>
                <p:cNvSpPr>
                  <a:spLocks noChangeShapeType="1"/>
                </p:cNvSpPr>
                <p:nvPr/>
              </p:nvSpPr>
              <p:spPr bwMode="auto">
                <a:xfrm>
                  <a:off x="1400" y="574"/>
                  <a:ext cx="1" cy="7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87" name="Line 52"/>
                <p:cNvSpPr>
                  <a:spLocks noChangeShapeType="1"/>
                </p:cNvSpPr>
                <p:nvPr/>
              </p:nvSpPr>
              <p:spPr bwMode="auto">
                <a:xfrm flipV="1">
                  <a:off x="1400" y="572"/>
                  <a:ext cx="52"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88" name="Line 53"/>
                <p:cNvSpPr>
                  <a:spLocks noChangeShapeType="1"/>
                </p:cNvSpPr>
                <p:nvPr/>
              </p:nvSpPr>
              <p:spPr bwMode="auto">
                <a:xfrm flipH="1" flipV="1">
                  <a:off x="1347" y="572"/>
                  <a:ext cx="54"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89" name="Line 54"/>
                <p:cNvSpPr>
                  <a:spLocks noChangeShapeType="1"/>
                </p:cNvSpPr>
                <p:nvPr/>
              </p:nvSpPr>
              <p:spPr bwMode="auto">
                <a:xfrm flipH="1">
                  <a:off x="1347" y="651"/>
                  <a:ext cx="54"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90" name="Line 55"/>
                <p:cNvSpPr>
                  <a:spLocks noChangeShapeType="1"/>
                </p:cNvSpPr>
                <p:nvPr/>
              </p:nvSpPr>
              <p:spPr bwMode="auto">
                <a:xfrm>
                  <a:off x="1400" y="651"/>
                  <a:ext cx="52"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978" name="Group 49"/>
              <p:cNvGrpSpPr>
                <a:grpSpLocks/>
              </p:cNvGrpSpPr>
              <p:nvPr/>
            </p:nvGrpSpPr>
            <p:grpSpPr bwMode="auto">
              <a:xfrm>
                <a:off x="8074691" y="2991367"/>
                <a:ext cx="184926" cy="303331"/>
                <a:chOff x="1347" y="522"/>
                <a:chExt cx="105" cy="181"/>
              </a:xfrm>
              <a:solidFill>
                <a:schemeClr val="bg1"/>
              </a:solidFill>
            </p:grpSpPr>
            <p:sp>
              <p:nvSpPr>
                <p:cNvPr id="979" name="Oval 50"/>
                <p:cNvSpPr>
                  <a:spLocks noChangeArrowheads="1"/>
                </p:cNvSpPr>
                <p:nvPr/>
              </p:nvSpPr>
              <p:spPr bwMode="auto">
                <a:xfrm>
                  <a:off x="1374" y="522"/>
                  <a:ext cx="52" cy="52"/>
                </a:xfrm>
                <a:prstGeom prst="ellipse">
                  <a:avLst/>
                </a:prstGeom>
                <a:grpFill/>
                <a:ln w="22225">
                  <a:solidFill>
                    <a:srgbClr val="00B050"/>
                  </a:solidFill>
                  <a:round/>
                  <a:headEnd/>
                  <a:tailEnd/>
                </a:ln>
              </p:spPr>
              <p:txBody>
                <a:bodyPr wrap="none" anchor="ctr"/>
                <a:lstStyle/>
                <a:p>
                  <a:pPr>
                    <a:defRPr/>
                  </a:pPr>
                  <a:endParaRPr lang="en-US" sz="1100">
                    <a:solidFill>
                      <a:srgbClr val="1F497D">
                        <a:lumMod val="75000"/>
                      </a:srgbClr>
                    </a:solidFill>
                  </a:endParaRPr>
                </a:p>
              </p:txBody>
            </p:sp>
            <p:sp>
              <p:nvSpPr>
                <p:cNvPr id="980" name="Line 51"/>
                <p:cNvSpPr>
                  <a:spLocks noChangeShapeType="1"/>
                </p:cNvSpPr>
                <p:nvPr/>
              </p:nvSpPr>
              <p:spPr bwMode="auto">
                <a:xfrm>
                  <a:off x="1400" y="574"/>
                  <a:ext cx="1" cy="7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81" name="Line 52"/>
                <p:cNvSpPr>
                  <a:spLocks noChangeShapeType="1"/>
                </p:cNvSpPr>
                <p:nvPr/>
              </p:nvSpPr>
              <p:spPr bwMode="auto">
                <a:xfrm flipV="1">
                  <a:off x="1400" y="572"/>
                  <a:ext cx="52"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82" name="Line 53"/>
                <p:cNvSpPr>
                  <a:spLocks noChangeShapeType="1"/>
                </p:cNvSpPr>
                <p:nvPr/>
              </p:nvSpPr>
              <p:spPr bwMode="auto">
                <a:xfrm flipH="1" flipV="1">
                  <a:off x="1347" y="572"/>
                  <a:ext cx="54"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83" name="Line 54"/>
                <p:cNvSpPr>
                  <a:spLocks noChangeShapeType="1"/>
                </p:cNvSpPr>
                <p:nvPr/>
              </p:nvSpPr>
              <p:spPr bwMode="auto">
                <a:xfrm flipH="1">
                  <a:off x="1347" y="651"/>
                  <a:ext cx="54"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84" name="Line 55"/>
                <p:cNvSpPr>
                  <a:spLocks noChangeShapeType="1"/>
                </p:cNvSpPr>
                <p:nvPr/>
              </p:nvSpPr>
              <p:spPr bwMode="auto">
                <a:xfrm>
                  <a:off x="1400" y="651"/>
                  <a:ext cx="52"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grpSp>
        </p:grpSp>
        <p:grpSp>
          <p:nvGrpSpPr>
            <p:cNvPr id="191" name="Group 198"/>
            <p:cNvGrpSpPr/>
            <p:nvPr/>
          </p:nvGrpSpPr>
          <p:grpSpPr>
            <a:xfrm>
              <a:off x="1057315" y="5610264"/>
              <a:ext cx="401552" cy="427608"/>
              <a:chOff x="7858065" y="2965388"/>
              <a:chExt cx="401552" cy="427608"/>
            </a:xfrm>
          </p:grpSpPr>
          <p:grpSp>
            <p:nvGrpSpPr>
              <p:cNvPr id="947" name="Group 49"/>
              <p:cNvGrpSpPr>
                <a:grpSpLocks/>
              </p:cNvGrpSpPr>
              <p:nvPr/>
            </p:nvGrpSpPr>
            <p:grpSpPr bwMode="auto">
              <a:xfrm>
                <a:off x="7934352" y="2965388"/>
                <a:ext cx="184926" cy="303330"/>
                <a:chOff x="1347" y="522"/>
                <a:chExt cx="105" cy="181"/>
              </a:xfrm>
            </p:grpSpPr>
            <p:sp>
              <p:nvSpPr>
                <p:cNvPr id="969" name="Oval 976"/>
                <p:cNvSpPr>
                  <a:spLocks noChangeArrowheads="1"/>
                </p:cNvSpPr>
                <p:nvPr/>
              </p:nvSpPr>
              <p:spPr bwMode="auto">
                <a:xfrm>
                  <a:off x="1374" y="522"/>
                  <a:ext cx="52" cy="52"/>
                </a:xfrm>
                <a:prstGeom prst="ellipse">
                  <a:avLst/>
                </a:prstGeom>
                <a:noFill/>
                <a:ln w="22225">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970" name="Line 51"/>
                <p:cNvSpPr>
                  <a:spLocks noChangeShapeType="1"/>
                </p:cNvSpPr>
                <p:nvPr/>
              </p:nvSpPr>
              <p:spPr bwMode="auto">
                <a:xfrm>
                  <a:off x="1400" y="574"/>
                  <a:ext cx="1" cy="7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71" name="Line 52"/>
                <p:cNvSpPr>
                  <a:spLocks noChangeShapeType="1"/>
                </p:cNvSpPr>
                <p:nvPr/>
              </p:nvSpPr>
              <p:spPr bwMode="auto">
                <a:xfrm flipV="1">
                  <a:off x="1400" y="572"/>
                  <a:ext cx="52"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72" name="Line 53"/>
                <p:cNvSpPr>
                  <a:spLocks noChangeShapeType="1"/>
                </p:cNvSpPr>
                <p:nvPr/>
              </p:nvSpPr>
              <p:spPr bwMode="auto">
                <a:xfrm flipH="1" flipV="1">
                  <a:off x="1347" y="572"/>
                  <a:ext cx="54"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73" name="Line 54"/>
                <p:cNvSpPr>
                  <a:spLocks noChangeShapeType="1"/>
                </p:cNvSpPr>
                <p:nvPr/>
              </p:nvSpPr>
              <p:spPr bwMode="auto">
                <a:xfrm flipH="1">
                  <a:off x="1347" y="651"/>
                  <a:ext cx="54"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74" name="Line 55"/>
                <p:cNvSpPr>
                  <a:spLocks noChangeShapeType="1"/>
                </p:cNvSpPr>
                <p:nvPr/>
              </p:nvSpPr>
              <p:spPr bwMode="auto">
                <a:xfrm>
                  <a:off x="1400" y="651"/>
                  <a:ext cx="52"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948" name="Group 49"/>
              <p:cNvGrpSpPr>
                <a:grpSpLocks/>
              </p:cNvGrpSpPr>
              <p:nvPr/>
            </p:nvGrpSpPr>
            <p:grpSpPr bwMode="auto">
              <a:xfrm>
                <a:off x="7858065" y="3050550"/>
                <a:ext cx="184926" cy="303331"/>
                <a:chOff x="1347" y="522"/>
                <a:chExt cx="105" cy="181"/>
              </a:xfrm>
              <a:solidFill>
                <a:schemeClr val="bg1"/>
              </a:solidFill>
            </p:grpSpPr>
            <p:sp>
              <p:nvSpPr>
                <p:cNvPr id="963" name="Oval 50"/>
                <p:cNvSpPr>
                  <a:spLocks noChangeArrowheads="1"/>
                </p:cNvSpPr>
                <p:nvPr/>
              </p:nvSpPr>
              <p:spPr bwMode="auto">
                <a:xfrm>
                  <a:off x="1374" y="522"/>
                  <a:ext cx="52" cy="52"/>
                </a:xfrm>
                <a:prstGeom prst="ellipse">
                  <a:avLst/>
                </a:prstGeom>
                <a:grpFill/>
                <a:ln w="22225">
                  <a:solidFill>
                    <a:srgbClr val="00B050"/>
                  </a:solidFill>
                  <a:round/>
                  <a:headEnd/>
                  <a:tailEnd/>
                </a:ln>
              </p:spPr>
              <p:txBody>
                <a:bodyPr wrap="none" anchor="ctr"/>
                <a:lstStyle/>
                <a:p>
                  <a:pPr>
                    <a:defRPr/>
                  </a:pPr>
                  <a:endParaRPr lang="en-US" sz="1100">
                    <a:solidFill>
                      <a:srgbClr val="1F497D">
                        <a:lumMod val="75000"/>
                      </a:srgbClr>
                    </a:solidFill>
                  </a:endParaRPr>
                </a:p>
              </p:txBody>
            </p:sp>
            <p:sp>
              <p:nvSpPr>
                <p:cNvPr id="964" name="Line 51"/>
                <p:cNvSpPr>
                  <a:spLocks noChangeShapeType="1"/>
                </p:cNvSpPr>
                <p:nvPr/>
              </p:nvSpPr>
              <p:spPr bwMode="auto">
                <a:xfrm>
                  <a:off x="1400" y="574"/>
                  <a:ext cx="1" cy="7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65" name="Line 52"/>
                <p:cNvSpPr>
                  <a:spLocks noChangeShapeType="1"/>
                </p:cNvSpPr>
                <p:nvPr/>
              </p:nvSpPr>
              <p:spPr bwMode="auto">
                <a:xfrm flipV="1">
                  <a:off x="1400" y="572"/>
                  <a:ext cx="52"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66" name="Line 53"/>
                <p:cNvSpPr>
                  <a:spLocks noChangeShapeType="1"/>
                </p:cNvSpPr>
                <p:nvPr/>
              </p:nvSpPr>
              <p:spPr bwMode="auto">
                <a:xfrm flipH="1" flipV="1">
                  <a:off x="1347" y="572"/>
                  <a:ext cx="54"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67" name="Line 54"/>
                <p:cNvSpPr>
                  <a:spLocks noChangeShapeType="1"/>
                </p:cNvSpPr>
                <p:nvPr/>
              </p:nvSpPr>
              <p:spPr bwMode="auto">
                <a:xfrm flipH="1">
                  <a:off x="1347" y="651"/>
                  <a:ext cx="54"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68" name="Line 55"/>
                <p:cNvSpPr>
                  <a:spLocks noChangeShapeType="1"/>
                </p:cNvSpPr>
                <p:nvPr/>
              </p:nvSpPr>
              <p:spPr bwMode="auto">
                <a:xfrm>
                  <a:off x="1400" y="651"/>
                  <a:ext cx="52"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grpSp>
          <p:grpSp>
            <p:nvGrpSpPr>
              <p:cNvPr id="949" name="Group 49"/>
              <p:cNvGrpSpPr>
                <a:grpSpLocks/>
              </p:cNvGrpSpPr>
              <p:nvPr/>
            </p:nvGrpSpPr>
            <p:grpSpPr bwMode="auto">
              <a:xfrm>
                <a:off x="7992380" y="3089666"/>
                <a:ext cx="184926" cy="303330"/>
                <a:chOff x="1347" y="522"/>
                <a:chExt cx="105" cy="181"/>
              </a:xfrm>
            </p:grpSpPr>
            <p:sp>
              <p:nvSpPr>
                <p:cNvPr id="957" name="Oval 50"/>
                <p:cNvSpPr>
                  <a:spLocks noChangeArrowheads="1"/>
                </p:cNvSpPr>
                <p:nvPr/>
              </p:nvSpPr>
              <p:spPr bwMode="auto">
                <a:xfrm>
                  <a:off x="1374" y="522"/>
                  <a:ext cx="52" cy="52"/>
                </a:xfrm>
                <a:prstGeom prst="ellipse">
                  <a:avLst/>
                </a:prstGeom>
                <a:noFill/>
                <a:ln w="22225">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958" name="Line 51"/>
                <p:cNvSpPr>
                  <a:spLocks noChangeShapeType="1"/>
                </p:cNvSpPr>
                <p:nvPr/>
              </p:nvSpPr>
              <p:spPr bwMode="auto">
                <a:xfrm>
                  <a:off x="1400" y="574"/>
                  <a:ext cx="1" cy="7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59" name="Line 52"/>
                <p:cNvSpPr>
                  <a:spLocks noChangeShapeType="1"/>
                </p:cNvSpPr>
                <p:nvPr/>
              </p:nvSpPr>
              <p:spPr bwMode="auto">
                <a:xfrm flipV="1">
                  <a:off x="1400" y="572"/>
                  <a:ext cx="52"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60" name="Line 53"/>
                <p:cNvSpPr>
                  <a:spLocks noChangeShapeType="1"/>
                </p:cNvSpPr>
                <p:nvPr/>
              </p:nvSpPr>
              <p:spPr bwMode="auto">
                <a:xfrm flipH="1" flipV="1">
                  <a:off x="1347" y="572"/>
                  <a:ext cx="54"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61" name="Line 54"/>
                <p:cNvSpPr>
                  <a:spLocks noChangeShapeType="1"/>
                </p:cNvSpPr>
                <p:nvPr/>
              </p:nvSpPr>
              <p:spPr bwMode="auto">
                <a:xfrm flipH="1">
                  <a:off x="1347" y="651"/>
                  <a:ext cx="54"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62" name="Line 55"/>
                <p:cNvSpPr>
                  <a:spLocks noChangeShapeType="1"/>
                </p:cNvSpPr>
                <p:nvPr/>
              </p:nvSpPr>
              <p:spPr bwMode="auto">
                <a:xfrm>
                  <a:off x="1400" y="651"/>
                  <a:ext cx="52"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950" name="Group 49"/>
              <p:cNvGrpSpPr>
                <a:grpSpLocks/>
              </p:cNvGrpSpPr>
              <p:nvPr/>
            </p:nvGrpSpPr>
            <p:grpSpPr bwMode="auto">
              <a:xfrm>
                <a:off x="8074691" y="2991367"/>
                <a:ext cx="184926" cy="303331"/>
                <a:chOff x="1347" y="522"/>
                <a:chExt cx="105" cy="181"/>
              </a:xfrm>
              <a:solidFill>
                <a:schemeClr val="bg1"/>
              </a:solidFill>
            </p:grpSpPr>
            <p:sp>
              <p:nvSpPr>
                <p:cNvPr id="951" name="Oval 50"/>
                <p:cNvSpPr>
                  <a:spLocks noChangeArrowheads="1"/>
                </p:cNvSpPr>
                <p:nvPr/>
              </p:nvSpPr>
              <p:spPr bwMode="auto">
                <a:xfrm>
                  <a:off x="1374" y="522"/>
                  <a:ext cx="52" cy="52"/>
                </a:xfrm>
                <a:prstGeom prst="ellipse">
                  <a:avLst/>
                </a:prstGeom>
                <a:grpFill/>
                <a:ln w="22225">
                  <a:solidFill>
                    <a:srgbClr val="00B050"/>
                  </a:solidFill>
                  <a:round/>
                  <a:headEnd/>
                  <a:tailEnd/>
                </a:ln>
              </p:spPr>
              <p:txBody>
                <a:bodyPr wrap="none" anchor="ctr"/>
                <a:lstStyle/>
                <a:p>
                  <a:pPr>
                    <a:defRPr/>
                  </a:pPr>
                  <a:endParaRPr lang="en-US" sz="1100">
                    <a:solidFill>
                      <a:srgbClr val="1F497D">
                        <a:lumMod val="75000"/>
                      </a:srgbClr>
                    </a:solidFill>
                  </a:endParaRPr>
                </a:p>
              </p:txBody>
            </p:sp>
            <p:sp>
              <p:nvSpPr>
                <p:cNvPr id="952" name="Line 51"/>
                <p:cNvSpPr>
                  <a:spLocks noChangeShapeType="1"/>
                </p:cNvSpPr>
                <p:nvPr/>
              </p:nvSpPr>
              <p:spPr bwMode="auto">
                <a:xfrm>
                  <a:off x="1400" y="574"/>
                  <a:ext cx="1" cy="7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53" name="Line 52"/>
                <p:cNvSpPr>
                  <a:spLocks noChangeShapeType="1"/>
                </p:cNvSpPr>
                <p:nvPr/>
              </p:nvSpPr>
              <p:spPr bwMode="auto">
                <a:xfrm flipV="1">
                  <a:off x="1400" y="572"/>
                  <a:ext cx="52"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54" name="Line 53"/>
                <p:cNvSpPr>
                  <a:spLocks noChangeShapeType="1"/>
                </p:cNvSpPr>
                <p:nvPr/>
              </p:nvSpPr>
              <p:spPr bwMode="auto">
                <a:xfrm flipH="1" flipV="1">
                  <a:off x="1347" y="572"/>
                  <a:ext cx="54"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55" name="Line 54"/>
                <p:cNvSpPr>
                  <a:spLocks noChangeShapeType="1"/>
                </p:cNvSpPr>
                <p:nvPr/>
              </p:nvSpPr>
              <p:spPr bwMode="auto">
                <a:xfrm flipH="1">
                  <a:off x="1347" y="651"/>
                  <a:ext cx="54"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56" name="Line 55"/>
                <p:cNvSpPr>
                  <a:spLocks noChangeShapeType="1"/>
                </p:cNvSpPr>
                <p:nvPr/>
              </p:nvSpPr>
              <p:spPr bwMode="auto">
                <a:xfrm>
                  <a:off x="1400" y="651"/>
                  <a:ext cx="52"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grpSp>
        </p:grpSp>
        <p:grpSp>
          <p:nvGrpSpPr>
            <p:cNvPr id="192" name="Group 199"/>
            <p:cNvGrpSpPr/>
            <p:nvPr/>
          </p:nvGrpSpPr>
          <p:grpSpPr>
            <a:xfrm>
              <a:off x="1508623" y="5477764"/>
              <a:ext cx="401552" cy="427608"/>
              <a:chOff x="7858065" y="2965388"/>
              <a:chExt cx="401552" cy="427608"/>
            </a:xfrm>
          </p:grpSpPr>
          <p:grpSp>
            <p:nvGrpSpPr>
              <p:cNvPr id="919" name="Group 49"/>
              <p:cNvGrpSpPr>
                <a:grpSpLocks/>
              </p:cNvGrpSpPr>
              <p:nvPr/>
            </p:nvGrpSpPr>
            <p:grpSpPr bwMode="auto">
              <a:xfrm>
                <a:off x="7934352" y="2965388"/>
                <a:ext cx="184926" cy="303330"/>
                <a:chOff x="1347" y="522"/>
                <a:chExt cx="105" cy="181"/>
              </a:xfrm>
            </p:grpSpPr>
            <p:sp>
              <p:nvSpPr>
                <p:cNvPr id="941" name="Oval 948"/>
                <p:cNvSpPr>
                  <a:spLocks noChangeArrowheads="1"/>
                </p:cNvSpPr>
                <p:nvPr/>
              </p:nvSpPr>
              <p:spPr bwMode="auto">
                <a:xfrm>
                  <a:off x="1374" y="522"/>
                  <a:ext cx="52" cy="52"/>
                </a:xfrm>
                <a:prstGeom prst="ellipse">
                  <a:avLst/>
                </a:prstGeom>
                <a:noFill/>
                <a:ln w="22225">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942" name="Line 51"/>
                <p:cNvSpPr>
                  <a:spLocks noChangeShapeType="1"/>
                </p:cNvSpPr>
                <p:nvPr/>
              </p:nvSpPr>
              <p:spPr bwMode="auto">
                <a:xfrm>
                  <a:off x="1400" y="574"/>
                  <a:ext cx="1" cy="7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43" name="Line 52"/>
                <p:cNvSpPr>
                  <a:spLocks noChangeShapeType="1"/>
                </p:cNvSpPr>
                <p:nvPr/>
              </p:nvSpPr>
              <p:spPr bwMode="auto">
                <a:xfrm flipV="1">
                  <a:off x="1400" y="572"/>
                  <a:ext cx="52"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44" name="Line 53"/>
                <p:cNvSpPr>
                  <a:spLocks noChangeShapeType="1"/>
                </p:cNvSpPr>
                <p:nvPr/>
              </p:nvSpPr>
              <p:spPr bwMode="auto">
                <a:xfrm flipH="1" flipV="1">
                  <a:off x="1347" y="572"/>
                  <a:ext cx="54"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45" name="Line 54"/>
                <p:cNvSpPr>
                  <a:spLocks noChangeShapeType="1"/>
                </p:cNvSpPr>
                <p:nvPr/>
              </p:nvSpPr>
              <p:spPr bwMode="auto">
                <a:xfrm flipH="1">
                  <a:off x="1347" y="651"/>
                  <a:ext cx="54"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46" name="Line 55"/>
                <p:cNvSpPr>
                  <a:spLocks noChangeShapeType="1"/>
                </p:cNvSpPr>
                <p:nvPr/>
              </p:nvSpPr>
              <p:spPr bwMode="auto">
                <a:xfrm>
                  <a:off x="1400" y="651"/>
                  <a:ext cx="52"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920" name="Group 49"/>
              <p:cNvGrpSpPr>
                <a:grpSpLocks/>
              </p:cNvGrpSpPr>
              <p:nvPr/>
            </p:nvGrpSpPr>
            <p:grpSpPr bwMode="auto">
              <a:xfrm>
                <a:off x="7858065" y="3050550"/>
                <a:ext cx="184926" cy="303331"/>
                <a:chOff x="1347" y="522"/>
                <a:chExt cx="105" cy="181"/>
              </a:xfrm>
              <a:solidFill>
                <a:schemeClr val="bg1"/>
              </a:solidFill>
            </p:grpSpPr>
            <p:sp>
              <p:nvSpPr>
                <p:cNvPr id="935" name="Oval 50"/>
                <p:cNvSpPr>
                  <a:spLocks noChangeArrowheads="1"/>
                </p:cNvSpPr>
                <p:nvPr/>
              </p:nvSpPr>
              <p:spPr bwMode="auto">
                <a:xfrm>
                  <a:off x="1374" y="522"/>
                  <a:ext cx="52" cy="52"/>
                </a:xfrm>
                <a:prstGeom prst="ellipse">
                  <a:avLst/>
                </a:prstGeom>
                <a:grpFill/>
                <a:ln w="22225">
                  <a:solidFill>
                    <a:srgbClr val="00B050"/>
                  </a:solidFill>
                  <a:round/>
                  <a:headEnd/>
                  <a:tailEnd/>
                </a:ln>
              </p:spPr>
              <p:txBody>
                <a:bodyPr wrap="none" anchor="ctr"/>
                <a:lstStyle/>
                <a:p>
                  <a:pPr>
                    <a:defRPr/>
                  </a:pPr>
                  <a:endParaRPr lang="en-US" sz="1100">
                    <a:solidFill>
                      <a:srgbClr val="1F497D">
                        <a:lumMod val="75000"/>
                      </a:srgbClr>
                    </a:solidFill>
                  </a:endParaRPr>
                </a:p>
              </p:txBody>
            </p:sp>
            <p:sp>
              <p:nvSpPr>
                <p:cNvPr id="936" name="Line 51"/>
                <p:cNvSpPr>
                  <a:spLocks noChangeShapeType="1"/>
                </p:cNvSpPr>
                <p:nvPr/>
              </p:nvSpPr>
              <p:spPr bwMode="auto">
                <a:xfrm>
                  <a:off x="1400" y="574"/>
                  <a:ext cx="1" cy="7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37" name="Line 52"/>
                <p:cNvSpPr>
                  <a:spLocks noChangeShapeType="1"/>
                </p:cNvSpPr>
                <p:nvPr/>
              </p:nvSpPr>
              <p:spPr bwMode="auto">
                <a:xfrm flipV="1">
                  <a:off x="1400" y="572"/>
                  <a:ext cx="52"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38" name="Line 53"/>
                <p:cNvSpPr>
                  <a:spLocks noChangeShapeType="1"/>
                </p:cNvSpPr>
                <p:nvPr/>
              </p:nvSpPr>
              <p:spPr bwMode="auto">
                <a:xfrm flipH="1" flipV="1">
                  <a:off x="1347" y="572"/>
                  <a:ext cx="54"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39" name="Line 54"/>
                <p:cNvSpPr>
                  <a:spLocks noChangeShapeType="1"/>
                </p:cNvSpPr>
                <p:nvPr/>
              </p:nvSpPr>
              <p:spPr bwMode="auto">
                <a:xfrm flipH="1">
                  <a:off x="1347" y="651"/>
                  <a:ext cx="54"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40" name="Line 55"/>
                <p:cNvSpPr>
                  <a:spLocks noChangeShapeType="1"/>
                </p:cNvSpPr>
                <p:nvPr/>
              </p:nvSpPr>
              <p:spPr bwMode="auto">
                <a:xfrm>
                  <a:off x="1400" y="651"/>
                  <a:ext cx="52"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grpSp>
          <p:grpSp>
            <p:nvGrpSpPr>
              <p:cNvPr id="921" name="Group 49"/>
              <p:cNvGrpSpPr>
                <a:grpSpLocks/>
              </p:cNvGrpSpPr>
              <p:nvPr/>
            </p:nvGrpSpPr>
            <p:grpSpPr bwMode="auto">
              <a:xfrm>
                <a:off x="7992380" y="3089666"/>
                <a:ext cx="184926" cy="303330"/>
                <a:chOff x="1347" y="522"/>
                <a:chExt cx="105" cy="181"/>
              </a:xfrm>
            </p:grpSpPr>
            <p:sp>
              <p:nvSpPr>
                <p:cNvPr id="929" name="Oval 50"/>
                <p:cNvSpPr>
                  <a:spLocks noChangeArrowheads="1"/>
                </p:cNvSpPr>
                <p:nvPr/>
              </p:nvSpPr>
              <p:spPr bwMode="auto">
                <a:xfrm>
                  <a:off x="1374" y="522"/>
                  <a:ext cx="52" cy="52"/>
                </a:xfrm>
                <a:prstGeom prst="ellipse">
                  <a:avLst/>
                </a:prstGeom>
                <a:noFill/>
                <a:ln w="22225">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930" name="Line 51"/>
                <p:cNvSpPr>
                  <a:spLocks noChangeShapeType="1"/>
                </p:cNvSpPr>
                <p:nvPr/>
              </p:nvSpPr>
              <p:spPr bwMode="auto">
                <a:xfrm>
                  <a:off x="1400" y="574"/>
                  <a:ext cx="1" cy="7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31" name="Line 52"/>
                <p:cNvSpPr>
                  <a:spLocks noChangeShapeType="1"/>
                </p:cNvSpPr>
                <p:nvPr/>
              </p:nvSpPr>
              <p:spPr bwMode="auto">
                <a:xfrm flipV="1">
                  <a:off x="1400" y="572"/>
                  <a:ext cx="52"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32" name="Line 53"/>
                <p:cNvSpPr>
                  <a:spLocks noChangeShapeType="1"/>
                </p:cNvSpPr>
                <p:nvPr/>
              </p:nvSpPr>
              <p:spPr bwMode="auto">
                <a:xfrm flipH="1" flipV="1">
                  <a:off x="1347" y="572"/>
                  <a:ext cx="54"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33" name="Line 54"/>
                <p:cNvSpPr>
                  <a:spLocks noChangeShapeType="1"/>
                </p:cNvSpPr>
                <p:nvPr/>
              </p:nvSpPr>
              <p:spPr bwMode="auto">
                <a:xfrm flipH="1">
                  <a:off x="1347" y="651"/>
                  <a:ext cx="54"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34" name="Line 55"/>
                <p:cNvSpPr>
                  <a:spLocks noChangeShapeType="1"/>
                </p:cNvSpPr>
                <p:nvPr/>
              </p:nvSpPr>
              <p:spPr bwMode="auto">
                <a:xfrm>
                  <a:off x="1400" y="651"/>
                  <a:ext cx="52"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922" name="Group 49"/>
              <p:cNvGrpSpPr>
                <a:grpSpLocks/>
              </p:cNvGrpSpPr>
              <p:nvPr/>
            </p:nvGrpSpPr>
            <p:grpSpPr bwMode="auto">
              <a:xfrm>
                <a:off x="8074691" y="2991367"/>
                <a:ext cx="184926" cy="303331"/>
                <a:chOff x="1347" y="522"/>
                <a:chExt cx="105" cy="181"/>
              </a:xfrm>
              <a:solidFill>
                <a:schemeClr val="bg1"/>
              </a:solidFill>
            </p:grpSpPr>
            <p:sp>
              <p:nvSpPr>
                <p:cNvPr id="923" name="Oval 50"/>
                <p:cNvSpPr>
                  <a:spLocks noChangeArrowheads="1"/>
                </p:cNvSpPr>
                <p:nvPr/>
              </p:nvSpPr>
              <p:spPr bwMode="auto">
                <a:xfrm>
                  <a:off x="1374" y="522"/>
                  <a:ext cx="52" cy="52"/>
                </a:xfrm>
                <a:prstGeom prst="ellipse">
                  <a:avLst/>
                </a:prstGeom>
                <a:grpFill/>
                <a:ln w="22225">
                  <a:solidFill>
                    <a:srgbClr val="00B050"/>
                  </a:solidFill>
                  <a:round/>
                  <a:headEnd/>
                  <a:tailEnd/>
                </a:ln>
              </p:spPr>
              <p:txBody>
                <a:bodyPr wrap="none" anchor="ctr"/>
                <a:lstStyle/>
                <a:p>
                  <a:pPr>
                    <a:defRPr/>
                  </a:pPr>
                  <a:endParaRPr lang="en-US" sz="1100">
                    <a:solidFill>
                      <a:srgbClr val="1F497D">
                        <a:lumMod val="75000"/>
                      </a:srgbClr>
                    </a:solidFill>
                  </a:endParaRPr>
                </a:p>
              </p:txBody>
            </p:sp>
            <p:sp>
              <p:nvSpPr>
                <p:cNvPr id="924" name="Line 51"/>
                <p:cNvSpPr>
                  <a:spLocks noChangeShapeType="1"/>
                </p:cNvSpPr>
                <p:nvPr/>
              </p:nvSpPr>
              <p:spPr bwMode="auto">
                <a:xfrm>
                  <a:off x="1400" y="574"/>
                  <a:ext cx="1" cy="7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25" name="Line 52"/>
                <p:cNvSpPr>
                  <a:spLocks noChangeShapeType="1"/>
                </p:cNvSpPr>
                <p:nvPr/>
              </p:nvSpPr>
              <p:spPr bwMode="auto">
                <a:xfrm flipV="1">
                  <a:off x="1400" y="572"/>
                  <a:ext cx="52"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26" name="Line 53"/>
                <p:cNvSpPr>
                  <a:spLocks noChangeShapeType="1"/>
                </p:cNvSpPr>
                <p:nvPr/>
              </p:nvSpPr>
              <p:spPr bwMode="auto">
                <a:xfrm flipH="1" flipV="1">
                  <a:off x="1347" y="572"/>
                  <a:ext cx="54"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27" name="Line 54"/>
                <p:cNvSpPr>
                  <a:spLocks noChangeShapeType="1"/>
                </p:cNvSpPr>
                <p:nvPr/>
              </p:nvSpPr>
              <p:spPr bwMode="auto">
                <a:xfrm flipH="1">
                  <a:off x="1347" y="651"/>
                  <a:ext cx="54"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28" name="Line 55"/>
                <p:cNvSpPr>
                  <a:spLocks noChangeShapeType="1"/>
                </p:cNvSpPr>
                <p:nvPr/>
              </p:nvSpPr>
              <p:spPr bwMode="auto">
                <a:xfrm>
                  <a:off x="1400" y="651"/>
                  <a:ext cx="52"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grpSp>
        </p:grpSp>
        <p:grpSp>
          <p:nvGrpSpPr>
            <p:cNvPr id="193" name="Group 200"/>
            <p:cNvGrpSpPr/>
            <p:nvPr/>
          </p:nvGrpSpPr>
          <p:grpSpPr>
            <a:xfrm>
              <a:off x="1601966" y="5725202"/>
              <a:ext cx="401552" cy="427608"/>
              <a:chOff x="7858065" y="2965388"/>
              <a:chExt cx="401552" cy="427608"/>
            </a:xfrm>
          </p:grpSpPr>
          <p:grpSp>
            <p:nvGrpSpPr>
              <p:cNvPr id="891" name="Group 49"/>
              <p:cNvGrpSpPr>
                <a:grpSpLocks/>
              </p:cNvGrpSpPr>
              <p:nvPr/>
            </p:nvGrpSpPr>
            <p:grpSpPr bwMode="auto">
              <a:xfrm>
                <a:off x="7934352" y="2965388"/>
                <a:ext cx="184926" cy="303330"/>
                <a:chOff x="1347" y="522"/>
                <a:chExt cx="105" cy="181"/>
              </a:xfrm>
            </p:grpSpPr>
            <p:sp>
              <p:nvSpPr>
                <p:cNvPr id="913" name="Oval 920"/>
                <p:cNvSpPr>
                  <a:spLocks noChangeArrowheads="1"/>
                </p:cNvSpPr>
                <p:nvPr/>
              </p:nvSpPr>
              <p:spPr bwMode="auto">
                <a:xfrm>
                  <a:off x="1374" y="522"/>
                  <a:ext cx="52" cy="52"/>
                </a:xfrm>
                <a:prstGeom prst="ellipse">
                  <a:avLst/>
                </a:prstGeom>
                <a:noFill/>
                <a:ln w="22225">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914" name="Line 51"/>
                <p:cNvSpPr>
                  <a:spLocks noChangeShapeType="1"/>
                </p:cNvSpPr>
                <p:nvPr/>
              </p:nvSpPr>
              <p:spPr bwMode="auto">
                <a:xfrm>
                  <a:off x="1400" y="574"/>
                  <a:ext cx="1" cy="7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15" name="Line 52"/>
                <p:cNvSpPr>
                  <a:spLocks noChangeShapeType="1"/>
                </p:cNvSpPr>
                <p:nvPr/>
              </p:nvSpPr>
              <p:spPr bwMode="auto">
                <a:xfrm flipV="1">
                  <a:off x="1400" y="572"/>
                  <a:ext cx="52"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16" name="Line 53"/>
                <p:cNvSpPr>
                  <a:spLocks noChangeShapeType="1"/>
                </p:cNvSpPr>
                <p:nvPr/>
              </p:nvSpPr>
              <p:spPr bwMode="auto">
                <a:xfrm flipH="1" flipV="1">
                  <a:off x="1347" y="572"/>
                  <a:ext cx="54"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17" name="Line 54"/>
                <p:cNvSpPr>
                  <a:spLocks noChangeShapeType="1"/>
                </p:cNvSpPr>
                <p:nvPr/>
              </p:nvSpPr>
              <p:spPr bwMode="auto">
                <a:xfrm flipH="1">
                  <a:off x="1347" y="651"/>
                  <a:ext cx="54"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18" name="Line 55"/>
                <p:cNvSpPr>
                  <a:spLocks noChangeShapeType="1"/>
                </p:cNvSpPr>
                <p:nvPr/>
              </p:nvSpPr>
              <p:spPr bwMode="auto">
                <a:xfrm>
                  <a:off x="1400" y="651"/>
                  <a:ext cx="52"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892" name="Group 49"/>
              <p:cNvGrpSpPr>
                <a:grpSpLocks/>
              </p:cNvGrpSpPr>
              <p:nvPr/>
            </p:nvGrpSpPr>
            <p:grpSpPr bwMode="auto">
              <a:xfrm>
                <a:off x="7858065" y="3050550"/>
                <a:ext cx="184926" cy="303331"/>
                <a:chOff x="1347" y="522"/>
                <a:chExt cx="105" cy="181"/>
              </a:xfrm>
              <a:solidFill>
                <a:schemeClr val="bg1"/>
              </a:solidFill>
            </p:grpSpPr>
            <p:sp>
              <p:nvSpPr>
                <p:cNvPr id="907" name="Oval 50"/>
                <p:cNvSpPr>
                  <a:spLocks noChangeArrowheads="1"/>
                </p:cNvSpPr>
                <p:nvPr/>
              </p:nvSpPr>
              <p:spPr bwMode="auto">
                <a:xfrm>
                  <a:off x="1374" y="522"/>
                  <a:ext cx="52" cy="52"/>
                </a:xfrm>
                <a:prstGeom prst="ellipse">
                  <a:avLst/>
                </a:prstGeom>
                <a:grpFill/>
                <a:ln w="22225">
                  <a:solidFill>
                    <a:srgbClr val="00B050"/>
                  </a:solidFill>
                  <a:round/>
                  <a:headEnd/>
                  <a:tailEnd/>
                </a:ln>
              </p:spPr>
              <p:txBody>
                <a:bodyPr wrap="none" anchor="ctr"/>
                <a:lstStyle/>
                <a:p>
                  <a:pPr>
                    <a:defRPr/>
                  </a:pPr>
                  <a:endParaRPr lang="en-US" sz="1100">
                    <a:solidFill>
                      <a:srgbClr val="1F497D">
                        <a:lumMod val="75000"/>
                      </a:srgbClr>
                    </a:solidFill>
                  </a:endParaRPr>
                </a:p>
              </p:txBody>
            </p:sp>
            <p:sp>
              <p:nvSpPr>
                <p:cNvPr id="908" name="Line 51"/>
                <p:cNvSpPr>
                  <a:spLocks noChangeShapeType="1"/>
                </p:cNvSpPr>
                <p:nvPr/>
              </p:nvSpPr>
              <p:spPr bwMode="auto">
                <a:xfrm>
                  <a:off x="1400" y="574"/>
                  <a:ext cx="1" cy="7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09" name="Line 52"/>
                <p:cNvSpPr>
                  <a:spLocks noChangeShapeType="1"/>
                </p:cNvSpPr>
                <p:nvPr/>
              </p:nvSpPr>
              <p:spPr bwMode="auto">
                <a:xfrm flipV="1">
                  <a:off x="1400" y="572"/>
                  <a:ext cx="52"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10" name="Line 53"/>
                <p:cNvSpPr>
                  <a:spLocks noChangeShapeType="1"/>
                </p:cNvSpPr>
                <p:nvPr/>
              </p:nvSpPr>
              <p:spPr bwMode="auto">
                <a:xfrm flipH="1" flipV="1">
                  <a:off x="1347" y="572"/>
                  <a:ext cx="54"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11" name="Line 54"/>
                <p:cNvSpPr>
                  <a:spLocks noChangeShapeType="1"/>
                </p:cNvSpPr>
                <p:nvPr/>
              </p:nvSpPr>
              <p:spPr bwMode="auto">
                <a:xfrm flipH="1">
                  <a:off x="1347" y="651"/>
                  <a:ext cx="54"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12" name="Line 55"/>
                <p:cNvSpPr>
                  <a:spLocks noChangeShapeType="1"/>
                </p:cNvSpPr>
                <p:nvPr/>
              </p:nvSpPr>
              <p:spPr bwMode="auto">
                <a:xfrm>
                  <a:off x="1400" y="651"/>
                  <a:ext cx="52"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grpSp>
          <p:grpSp>
            <p:nvGrpSpPr>
              <p:cNvPr id="893" name="Group 49"/>
              <p:cNvGrpSpPr>
                <a:grpSpLocks/>
              </p:cNvGrpSpPr>
              <p:nvPr/>
            </p:nvGrpSpPr>
            <p:grpSpPr bwMode="auto">
              <a:xfrm>
                <a:off x="7992380" y="3089666"/>
                <a:ext cx="184926" cy="303330"/>
                <a:chOff x="1347" y="522"/>
                <a:chExt cx="105" cy="181"/>
              </a:xfrm>
            </p:grpSpPr>
            <p:sp>
              <p:nvSpPr>
                <p:cNvPr id="901" name="Oval 50"/>
                <p:cNvSpPr>
                  <a:spLocks noChangeArrowheads="1"/>
                </p:cNvSpPr>
                <p:nvPr/>
              </p:nvSpPr>
              <p:spPr bwMode="auto">
                <a:xfrm>
                  <a:off x="1374" y="522"/>
                  <a:ext cx="52" cy="52"/>
                </a:xfrm>
                <a:prstGeom prst="ellipse">
                  <a:avLst/>
                </a:prstGeom>
                <a:noFill/>
                <a:ln w="22225">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902" name="Line 51"/>
                <p:cNvSpPr>
                  <a:spLocks noChangeShapeType="1"/>
                </p:cNvSpPr>
                <p:nvPr/>
              </p:nvSpPr>
              <p:spPr bwMode="auto">
                <a:xfrm>
                  <a:off x="1400" y="574"/>
                  <a:ext cx="1" cy="7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03" name="Line 52"/>
                <p:cNvSpPr>
                  <a:spLocks noChangeShapeType="1"/>
                </p:cNvSpPr>
                <p:nvPr/>
              </p:nvSpPr>
              <p:spPr bwMode="auto">
                <a:xfrm flipV="1">
                  <a:off x="1400" y="572"/>
                  <a:ext cx="52"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04" name="Line 53"/>
                <p:cNvSpPr>
                  <a:spLocks noChangeShapeType="1"/>
                </p:cNvSpPr>
                <p:nvPr/>
              </p:nvSpPr>
              <p:spPr bwMode="auto">
                <a:xfrm flipH="1" flipV="1">
                  <a:off x="1347" y="572"/>
                  <a:ext cx="54"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05" name="Line 54"/>
                <p:cNvSpPr>
                  <a:spLocks noChangeShapeType="1"/>
                </p:cNvSpPr>
                <p:nvPr/>
              </p:nvSpPr>
              <p:spPr bwMode="auto">
                <a:xfrm flipH="1">
                  <a:off x="1347" y="651"/>
                  <a:ext cx="54"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906" name="Line 55"/>
                <p:cNvSpPr>
                  <a:spLocks noChangeShapeType="1"/>
                </p:cNvSpPr>
                <p:nvPr/>
              </p:nvSpPr>
              <p:spPr bwMode="auto">
                <a:xfrm>
                  <a:off x="1400" y="651"/>
                  <a:ext cx="52"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894" name="Group 49"/>
              <p:cNvGrpSpPr>
                <a:grpSpLocks/>
              </p:cNvGrpSpPr>
              <p:nvPr/>
            </p:nvGrpSpPr>
            <p:grpSpPr bwMode="auto">
              <a:xfrm>
                <a:off x="8074691" y="2991367"/>
                <a:ext cx="184926" cy="303331"/>
                <a:chOff x="1347" y="522"/>
                <a:chExt cx="105" cy="181"/>
              </a:xfrm>
              <a:solidFill>
                <a:schemeClr val="bg1"/>
              </a:solidFill>
            </p:grpSpPr>
            <p:sp>
              <p:nvSpPr>
                <p:cNvPr id="895" name="Oval 50"/>
                <p:cNvSpPr>
                  <a:spLocks noChangeArrowheads="1"/>
                </p:cNvSpPr>
                <p:nvPr/>
              </p:nvSpPr>
              <p:spPr bwMode="auto">
                <a:xfrm>
                  <a:off x="1374" y="522"/>
                  <a:ext cx="52" cy="52"/>
                </a:xfrm>
                <a:prstGeom prst="ellipse">
                  <a:avLst/>
                </a:prstGeom>
                <a:grpFill/>
                <a:ln w="22225">
                  <a:solidFill>
                    <a:srgbClr val="00B050"/>
                  </a:solidFill>
                  <a:round/>
                  <a:headEnd/>
                  <a:tailEnd/>
                </a:ln>
              </p:spPr>
              <p:txBody>
                <a:bodyPr wrap="none" anchor="ctr"/>
                <a:lstStyle/>
                <a:p>
                  <a:pPr>
                    <a:defRPr/>
                  </a:pPr>
                  <a:endParaRPr lang="en-US" sz="1100">
                    <a:solidFill>
                      <a:srgbClr val="1F497D">
                        <a:lumMod val="75000"/>
                      </a:srgbClr>
                    </a:solidFill>
                  </a:endParaRPr>
                </a:p>
              </p:txBody>
            </p:sp>
            <p:sp>
              <p:nvSpPr>
                <p:cNvPr id="896" name="Line 51"/>
                <p:cNvSpPr>
                  <a:spLocks noChangeShapeType="1"/>
                </p:cNvSpPr>
                <p:nvPr/>
              </p:nvSpPr>
              <p:spPr bwMode="auto">
                <a:xfrm>
                  <a:off x="1400" y="574"/>
                  <a:ext cx="1" cy="7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897" name="Line 52"/>
                <p:cNvSpPr>
                  <a:spLocks noChangeShapeType="1"/>
                </p:cNvSpPr>
                <p:nvPr/>
              </p:nvSpPr>
              <p:spPr bwMode="auto">
                <a:xfrm flipV="1">
                  <a:off x="1400" y="572"/>
                  <a:ext cx="52"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898" name="Line 53"/>
                <p:cNvSpPr>
                  <a:spLocks noChangeShapeType="1"/>
                </p:cNvSpPr>
                <p:nvPr/>
              </p:nvSpPr>
              <p:spPr bwMode="auto">
                <a:xfrm flipH="1" flipV="1">
                  <a:off x="1347" y="572"/>
                  <a:ext cx="54"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899" name="Line 54"/>
                <p:cNvSpPr>
                  <a:spLocks noChangeShapeType="1"/>
                </p:cNvSpPr>
                <p:nvPr/>
              </p:nvSpPr>
              <p:spPr bwMode="auto">
                <a:xfrm flipH="1">
                  <a:off x="1347" y="651"/>
                  <a:ext cx="54"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900" name="Line 55"/>
                <p:cNvSpPr>
                  <a:spLocks noChangeShapeType="1"/>
                </p:cNvSpPr>
                <p:nvPr/>
              </p:nvSpPr>
              <p:spPr bwMode="auto">
                <a:xfrm>
                  <a:off x="1400" y="651"/>
                  <a:ext cx="52"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grpSp>
        </p:grpSp>
        <p:grpSp>
          <p:nvGrpSpPr>
            <p:cNvPr id="194" name="Group 201"/>
            <p:cNvGrpSpPr/>
            <p:nvPr/>
          </p:nvGrpSpPr>
          <p:grpSpPr>
            <a:xfrm>
              <a:off x="1826160" y="5511904"/>
              <a:ext cx="401552" cy="427608"/>
              <a:chOff x="7858065" y="2965388"/>
              <a:chExt cx="401552" cy="427608"/>
            </a:xfrm>
          </p:grpSpPr>
          <p:grpSp>
            <p:nvGrpSpPr>
              <p:cNvPr id="863" name="Group 49"/>
              <p:cNvGrpSpPr>
                <a:grpSpLocks/>
              </p:cNvGrpSpPr>
              <p:nvPr/>
            </p:nvGrpSpPr>
            <p:grpSpPr bwMode="auto">
              <a:xfrm>
                <a:off x="7934352" y="2965388"/>
                <a:ext cx="184926" cy="303330"/>
                <a:chOff x="1347" y="522"/>
                <a:chExt cx="105" cy="181"/>
              </a:xfrm>
            </p:grpSpPr>
            <p:sp>
              <p:nvSpPr>
                <p:cNvPr id="885" name="Oval 892"/>
                <p:cNvSpPr>
                  <a:spLocks noChangeArrowheads="1"/>
                </p:cNvSpPr>
                <p:nvPr/>
              </p:nvSpPr>
              <p:spPr bwMode="auto">
                <a:xfrm>
                  <a:off x="1374" y="522"/>
                  <a:ext cx="52" cy="52"/>
                </a:xfrm>
                <a:prstGeom prst="ellipse">
                  <a:avLst/>
                </a:prstGeom>
                <a:noFill/>
                <a:ln w="22225">
                  <a:solidFill>
                    <a:schemeClr val="accent6">
                      <a:lumMod val="40000"/>
                      <a:lumOff val="60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886" name="Line 51"/>
                <p:cNvSpPr>
                  <a:spLocks noChangeShapeType="1"/>
                </p:cNvSpPr>
                <p:nvPr/>
              </p:nvSpPr>
              <p:spPr bwMode="auto">
                <a:xfrm>
                  <a:off x="1400" y="574"/>
                  <a:ext cx="1" cy="7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87" name="Line 52"/>
                <p:cNvSpPr>
                  <a:spLocks noChangeShapeType="1"/>
                </p:cNvSpPr>
                <p:nvPr/>
              </p:nvSpPr>
              <p:spPr bwMode="auto">
                <a:xfrm flipV="1">
                  <a:off x="1400" y="572"/>
                  <a:ext cx="52"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88" name="Line 53"/>
                <p:cNvSpPr>
                  <a:spLocks noChangeShapeType="1"/>
                </p:cNvSpPr>
                <p:nvPr/>
              </p:nvSpPr>
              <p:spPr bwMode="auto">
                <a:xfrm flipH="1" flipV="1">
                  <a:off x="1347" y="572"/>
                  <a:ext cx="54"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89" name="Line 54"/>
                <p:cNvSpPr>
                  <a:spLocks noChangeShapeType="1"/>
                </p:cNvSpPr>
                <p:nvPr/>
              </p:nvSpPr>
              <p:spPr bwMode="auto">
                <a:xfrm flipH="1">
                  <a:off x="1347" y="651"/>
                  <a:ext cx="54"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90" name="Line 55"/>
                <p:cNvSpPr>
                  <a:spLocks noChangeShapeType="1"/>
                </p:cNvSpPr>
                <p:nvPr/>
              </p:nvSpPr>
              <p:spPr bwMode="auto">
                <a:xfrm>
                  <a:off x="1400" y="651"/>
                  <a:ext cx="52"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864" name="Group 49"/>
              <p:cNvGrpSpPr>
                <a:grpSpLocks/>
              </p:cNvGrpSpPr>
              <p:nvPr/>
            </p:nvGrpSpPr>
            <p:grpSpPr bwMode="auto">
              <a:xfrm>
                <a:off x="7858065" y="3050550"/>
                <a:ext cx="184926" cy="303331"/>
                <a:chOff x="1347" y="522"/>
                <a:chExt cx="105" cy="181"/>
              </a:xfrm>
              <a:solidFill>
                <a:schemeClr val="bg1"/>
              </a:solidFill>
            </p:grpSpPr>
            <p:sp>
              <p:nvSpPr>
                <p:cNvPr id="879" name="Oval 50"/>
                <p:cNvSpPr>
                  <a:spLocks noChangeArrowheads="1"/>
                </p:cNvSpPr>
                <p:nvPr/>
              </p:nvSpPr>
              <p:spPr bwMode="auto">
                <a:xfrm>
                  <a:off x="1374" y="522"/>
                  <a:ext cx="52" cy="52"/>
                </a:xfrm>
                <a:prstGeom prst="ellipse">
                  <a:avLst/>
                </a:prstGeom>
                <a:grpFill/>
                <a:ln w="22225">
                  <a:solidFill>
                    <a:schemeClr val="accent6">
                      <a:lumMod val="40000"/>
                      <a:lumOff val="60000"/>
                    </a:schemeClr>
                  </a:solidFill>
                  <a:round/>
                  <a:headEnd/>
                  <a:tailEnd/>
                </a:ln>
              </p:spPr>
              <p:txBody>
                <a:bodyPr wrap="none" anchor="ctr"/>
                <a:lstStyle/>
                <a:p>
                  <a:pPr>
                    <a:defRPr/>
                  </a:pPr>
                  <a:endParaRPr lang="en-US" sz="1100">
                    <a:solidFill>
                      <a:srgbClr val="1F497D">
                        <a:lumMod val="75000"/>
                      </a:srgbClr>
                    </a:solidFill>
                  </a:endParaRPr>
                </a:p>
              </p:txBody>
            </p:sp>
            <p:sp>
              <p:nvSpPr>
                <p:cNvPr id="880" name="Line 51"/>
                <p:cNvSpPr>
                  <a:spLocks noChangeShapeType="1"/>
                </p:cNvSpPr>
                <p:nvPr/>
              </p:nvSpPr>
              <p:spPr bwMode="auto">
                <a:xfrm>
                  <a:off x="1400" y="574"/>
                  <a:ext cx="1" cy="7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881" name="Line 52"/>
                <p:cNvSpPr>
                  <a:spLocks noChangeShapeType="1"/>
                </p:cNvSpPr>
                <p:nvPr/>
              </p:nvSpPr>
              <p:spPr bwMode="auto">
                <a:xfrm flipV="1">
                  <a:off x="1400" y="572"/>
                  <a:ext cx="52"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882" name="Line 53"/>
                <p:cNvSpPr>
                  <a:spLocks noChangeShapeType="1"/>
                </p:cNvSpPr>
                <p:nvPr/>
              </p:nvSpPr>
              <p:spPr bwMode="auto">
                <a:xfrm flipH="1" flipV="1">
                  <a:off x="1347" y="572"/>
                  <a:ext cx="54"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883" name="Line 54"/>
                <p:cNvSpPr>
                  <a:spLocks noChangeShapeType="1"/>
                </p:cNvSpPr>
                <p:nvPr/>
              </p:nvSpPr>
              <p:spPr bwMode="auto">
                <a:xfrm flipH="1">
                  <a:off x="1347" y="651"/>
                  <a:ext cx="54"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884" name="Line 55"/>
                <p:cNvSpPr>
                  <a:spLocks noChangeShapeType="1"/>
                </p:cNvSpPr>
                <p:nvPr/>
              </p:nvSpPr>
              <p:spPr bwMode="auto">
                <a:xfrm>
                  <a:off x="1400" y="651"/>
                  <a:ext cx="52"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grpSp>
          <p:grpSp>
            <p:nvGrpSpPr>
              <p:cNvPr id="865" name="Group 49"/>
              <p:cNvGrpSpPr>
                <a:grpSpLocks/>
              </p:cNvGrpSpPr>
              <p:nvPr/>
            </p:nvGrpSpPr>
            <p:grpSpPr bwMode="auto">
              <a:xfrm>
                <a:off x="7992380" y="3089666"/>
                <a:ext cx="184926" cy="303330"/>
                <a:chOff x="1347" y="522"/>
                <a:chExt cx="105" cy="181"/>
              </a:xfrm>
            </p:grpSpPr>
            <p:sp>
              <p:nvSpPr>
                <p:cNvPr id="873" name="Oval 50"/>
                <p:cNvSpPr>
                  <a:spLocks noChangeArrowheads="1"/>
                </p:cNvSpPr>
                <p:nvPr/>
              </p:nvSpPr>
              <p:spPr bwMode="auto">
                <a:xfrm>
                  <a:off x="1374" y="522"/>
                  <a:ext cx="52" cy="52"/>
                </a:xfrm>
                <a:prstGeom prst="ellipse">
                  <a:avLst/>
                </a:prstGeom>
                <a:noFill/>
                <a:ln w="22225">
                  <a:solidFill>
                    <a:schemeClr val="accent6">
                      <a:lumMod val="40000"/>
                      <a:lumOff val="60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874" name="Line 51"/>
                <p:cNvSpPr>
                  <a:spLocks noChangeShapeType="1"/>
                </p:cNvSpPr>
                <p:nvPr/>
              </p:nvSpPr>
              <p:spPr bwMode="auto">
                <a:xfrm>
                  <a:off x="1400" y="574"/>
                  <a:ext cx="1" cy="7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75" name="Line 52"/>
                <p:cNvSpPr>
                  <a:spLocks noChangeShapeType="1"/>
                </p:cNvSpPr>
                <p:nvPr/>
              </p:nvSpPr>
              <p:spPr bwMode="auto">
                <a:xfrm flipV="1">
                  <a:off x="1400" y="572"/>
                  <a:ext cx="52"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76" name="Line 53"/>
                <p:cNvSpPr>
                  <a:spLocks noChangeShapeType="1"/>
                </p:cNvSpPr>
                <p:nvPr/>
              </p:nvSpPr>
              <p:spPr bwMode="auto">
                <a:xfrm flipH="1" flipV="1">
                  <a:off x="1347" y="572"/>
                  <a:ext cx="54"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77" name="Line 54"/>
                <p:cNvSpPr>
                  <a:spLocks noChangeShapeType="1"/>
                </p:cNvSpPr>
                <p:nvPr/>
              </p:nvSpPr>
              <p:spPr bwMode="auto">
                <a:xfrm flipH="1">
                  <a:off x="1347" y="651"/>
                  <a:ext cx="54"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78" name="Line 55"/>
                <p:cNvSpPr>
                  <a:spLocks noChangeShapeType="1"/>
                </p:cNvSpPr>
                <p:nvPr/>
              </p:nvSpPr>
              <p:spPr bwMode="auto">
                <a:xfrm>
                  <a:off x="1400" y="651"/>
                  <a:ext cx="52"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866" name="Group 49"/>
              <p:cNvGrpSpPr>
                <a:grpSpLocks/>
              </p:cNvGrpSpPr>
              <p:nvPr/>
            </p:nvGrpSpPr>
            <p:grpSpPr bwMode="auto">
              <a:xfrm>
                <a:off x="8074691" y="2991367"/>
                <a:ext cx="184926" cy="303331"/>
                <a:chOff x="1347" y="522"/>
                <a:chExt cx="105" cy="181"/>
              </a:xfrm>
              <a:solidFill>
                <a:schemeClr val="bg1"/>
              </a:solidFill>
            </p:grpSpPr>
            <p:sp>
              <p:nvSpPr>
                <p:cNvPr id="867" name="Oval 50"/>
                <p:cNvSpPr>
                  <a:spLocks noChangeArrowheads="1"/>
                </p:cNvSpPr>
                <p:nvPr/>
              </p:nvSpPr>
              <p:spPr bwMode="auto">
                <a:xfrm>
                  <a:off x="1374" y="522"/>
                  <a:ext cx="52" cy="52"/>
                </a:xfrm>
                <a:prstGeom prst="ellipse">
                  <a:avLst/>
                </a:prstGeom>
                <a:grpFill/>
                <a:ln w="22225">
                  <a:solidFill>
                    <a:schemeClr val="accent6">
                      <a:lumMod val="40000"/>
                      <a:lumOff val="60000"/>
                    </a:schemeClr>
                  </a:solidFill>
                  <a:round/>
                  <a:headEnd/>
                  <a:tailEnd/>
                </a:ln>
              </p:spPr>
              <p:txBody>
                <a:bodyPr wrap="none" anchor="ctr"/>
                <a:lstStyle/>
                <a:p>
                  <a:pPr>
                    <a:defRPr/>
                  </a:pPr>
                  <a:endParaRPr lang="en-US" sz="1100">
                    <a:solidFill>
                      <a:srgbClr val="1F497D">
                        <a:lumMod val="75000"/>
                      </a:srgbClr>
                    </a:solidFill>
                  </a:endParaRPr>
                </a:p>
              </p:txBody>
            </p:sp>
            <p:sp>
              <p:nvSpPr>
                <p:cNvPr id="868" name="Line 51"/>
                <p:cNvSpPr>
                  <a:spLocks noChangeShapeType="1"/>
                </p:cNvSpPr>
                <p:nvPr/>
              </p:nvSpPr>
              <p:spPr bwMode="auto">
                <a:xfrm>
                  <a:off x="1400" y="574"/>
                  <a:ext cx="1" cy="7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869" name="Line 52"/>
                <p:cNvSpPr>
                  <a:spLocks noChangeShapeType="1"/>
                </p:cNvSpPr>
                <p:nvPr/>
              </p:nvSpPr>
              <p:spPr bwMode="auto">
                <a:xfrm flipV="1">
                  <a:off x="1400" y="572"/>
                  <a:ext cx="52"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870" name="Line 53"/>
                <p:cNvSpPr>
                  <a:spLocks noChangeShapeType="1"/>
                </p:cNvSpPr>
                <p:nvPr/>
              </p:nvSpPr>
              <p:spPr bwMode="auto">
                <a:xfrm flipH="1" flipV="1">
                  <a:off x="1347" y="572"/>
                  <a:ext cx="54"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871" name="Line 54"/>
                <p:cNvSpPr>
                  <a:spLocks noChangeShapeType="1"/>
                </p:cNvSpPr>
                <p:nvPr/>
              </p:nvSpPr>
              <p:spPr bwMode="auto">
                <a:xfrm flipH="1">
                  <a:off x="1347" y="651"/>
                  <a:ext cx="54"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872" name="Line 55"/>
                <p:cNvSpPr>
                  <a:spLocks noChangeShapeType="1"/>
                </p:cNvSpPr>
                <p:nvPr/>
              </p:nvSpPr>
              <p:spPr bwMode="auto">
                <a:xfrm>
                  <a:off x="1400" y="651"/>
                  <a:ext cx="52"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grpSp>
        </p:grpSp>
        <p:grpSp>
          <p:nvGrpSpPr>
            <p:cNvPr id="195" name="Group 202"/>
            <p:cNvGrpSpPr/>
            <p:nvPr/>
          </p:nvGrpSpPr>
          <p:grpSpPr>
            <a:xfrm>
              <a:off x="230773" y="5640121"/>
              <a:ext cx="401552" cy="427608"/>
              <a:chOff x="7858065" y="2965388"/>
              <a:chExt cx="401552" cy="427608"/>
            </a:xfrm>
          </p:grpSpPr>
          <p:grpSp>
            <p:nvGrpSpPr>
              <p:cNvPr id="835" name="Group 49"/>
              <p:cNvGrpSpPr>
                <a:grpSpLocks/>
              </p:cNvGrpSpPr>
              <p:nvPr/>
            </p:nvGrpSpPr>
            <p:grpSpPr bwMode="auto">
              <a:xfrm>
                <a:off x="7934352" y="2965388"/>
                <a:ext cx="184926" cy="303330"/>
                <a:chOff x="1347" y="522"/>
                <a:chExt cx="105" cy="181"/>
              </a:xfrm>
            </p:grpSpPr>
            <p:sp>
              <p:nvSpPr>
                <p:cNvPr id="857" name="Oval 864"/>
                <p:cNvSpPr>
                  <a:spLocks noChangeArrowheads="1"/>
                </p:cNvSpPr>
                <p:nvPr/>
              </p:nvSpPr>
              <p:spPr bwMode="auto">
                <a:xfrm>
                  <a:off x="1374" y="522"/>
                  <a:ext cx="52" cy="52"/>
                </a:xfrm>
                <a:prstGeom prst="ellipse">
                  <a:avLst/>
                </a:prstGeom>
                <a:noFill/>
                <a:ln w="22225">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858" name="Line 51"/>
                <p:cNvSpPr>
                  <a:spLocks noChangeShapeType="1"/>
                </p:cNvSpPr>
                <p:nvPr/>
              </p:nvSpPr>
              <p:spPr bwMode="auto">
                <a:xfrm>
                  <a:off x="1400" y="574"/>
                  <a:ext cx="1" cy="7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59" name="Line 52"/>
                <p:cNvSpPr>
                  <a:spLocks noChangeShapeType="1"/>
                </p:cNvSpPr>
                <p:nvPr/>
              </p:nvSpPr>
              <p:spPr bwMode="auto">
                <a:xfrm flipV="1">
                  <a:off x="1400" y="572"/>
                  <a:ext cx="52"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60" name="Line 53"/>
                <p:cNvSpPr>
                  <a:spLocks noChangeShapeType="1"/>
                </p:cNvSpPr>
                <p:nvPr/>
              </p:nvSpPr>
              <p:spPr bwMode="auto">
                <a:xfrm flipH="1" flipV="1">
                  <a:off x="1347" y="572"/>
                  <a:ext cx="54"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61" name="Line 54"/>
                <p:cNvSpPr>
                  <a:spLocks noChangeShapeType="1"/>
                </p:cNvSpPr>
                <p:nvPr/>
              </p:nvSpPr>
              <p:spPr bwMode="auto">
                <a:xfrm flipH="1">
                  <a:off x="1347" y="651"/>
                  <a:ext cx="54"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62" name="Line 55"/>
                <p:cNvSpPr>
                  <a:spLocks noChangeShapeType="1"/>
                </p:cNvSpPr>
                <p:nvPr/>
              </p:nvSpPr>
              <p:spPr bwMode="auto">
                <a:xfrm>
                  <a:off x="1400" y="651"/>
                  <a:ext cx="52"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836" name="Group 49"/>
              <p:cNvGrpSpPr>
                <a:grpSpLocks/>
              </p:cNvGrpSpPr>
              <p:nvPr/>
            </p:nvGrpSpPr>
            <p:grpSpPr bwMode="auto">
              <a:xfrm>
                <a:off x="7858065" y="3050550"/>
                <a:ext cx="184926" cy="303331"/>
                <a:chOff x="1347" y="522"/>
                <a:chExt cx="105" cy="181"/>
              </a:xfrm>
              <a:solidFill>
                <a:schemeClr val="bg1"/>
              </a:solidFill>
            </p:grpSpPr>
            <p:sp>
              <p:nvSpPr>
                <p:cNvPr id="851" name="Oval 50"/>
                <p:cNvSpPr>
                  <a:spLocks noChangeArrowheads="1"/>
                </p:cNvSpPr>
                <p:nvPr/>
              </p:nvSpPr>
              <p:spPr bwMode="auto">
                <a:xfrm>
                  <a:off x="1374" y="522"/>
                  <a:ext cx="52" cy="52"/>
                </a:xfrm>
                <a:prstGeom prst="ellipse">
                  <a:avLst/>
                </a:prstGeom>
                <a:grpFill/>
                <a:ln w="22225">
                  <a:solidFill>
                    <a:srgbClr val="00B050"/>
                  </a:solidFill>
                  <a:round/>
                  <a:headEnd/>
                  <a:tailEnd/>
                </a:ln>
              </p:spPr>
              <p:txBody>
                <a:bodyPr wrap="none" anchor="ctr"/>
                <a:lstStyle/>
                <a:p>
                  <a:pPr>
                    <a:defRPr/>
                  </a:pPr>
                  <a:endParaRPr lang="en-US" sz="1100">
                    <a:solidFill>
                      <a:srgbClr val="1F497D">
                        <a:lumMod val="75000"/>
                      </a:srgbClr>
                    </a:solidFill>
                  </a:endParaRPr>
                </a:p>
              </p:txBody>
            </p:sp>
            <p:sp>
              <p:nvSpPr>
                <p:cNvPr id="852" name="Line 51"/>
                <p:cNvSpPr>
                  <a:spLocks noChangeShapeType="1"/>
                </p:cNvSpPr>
                <p:nvPr/>
              </p:nvSpPr>
              <p:spPr bwMode="auto">
                <a:xfrm>
                  <a:off x="1400" y="574"/>
                  <a:ext cx="1" cy="7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853" name="Line 52"/>
                <p:cNvSpPr>
                  <a:spLocks noChangeShapeType="1"/>
                </p:cNvSpPr>
                <p:nvPr/>
              </p:nvSpPr>
              <p:spPr bwMode="auto">
                <a:xfrm flipV="1">
                  <a:off x="1400" y="572"/>
                  <a:ext cx="52"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854" name="Line 53"/>
                <p:cNvSpPr>
                  <a:spLocks noChangeShapeType="1"/>
                </p:cNvSpPr>
                <p:nvPr/>
              </p:nvSpPr>
              <p:spPr bwMode="auto">
                <a:xfrm flipH="1" flipV="1">
                  <a:off x="1347" y="572"/>
                  <a:ext cx="54"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855" name="Line 54"/>
                <p:cNvSpPr>
                  <a:spLocks noChangeShapeType="1"/>
                </p:cNvSpPr>
                <p:nvPr/>
              </p:nvSpPr>
              <p:spPr bwMode="auto">
                <a:xfrm flipH="1">
                  <a:off x="1347" y="651"/>
                  <a:ext cx="54"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856" name="Line 55"/>
                <p:cNvSpPr>
                  <a:spLocks noChangeShapeType="1"/>
                </p:cNvSpPr>
                <p:nvPr/>
              </p:nvSpPr>
              <p:spPr bwMode="auto">
                <a:xfrm>
                  <a:off x="1400" y="651"/>
                  <a:ext cx="52"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grpSp>
          <p:grpSp>
            <p:nvGrpSpPr>
              <p:cNvPr id="837" name="Group 49"/>
              <p:cNvGrpSpPr>
                <a:grpSpLocks/>
              </p:cNvGrpSpPr>
              <p:nvPr/>
            </p:nvGrpSpPr>
            <p:grpSpPr bwMode="auto">
              <a:xfrm>
                <a:off x="7992380" y="3089666"/>
                <a:ext cx="184926" cy="303330"/>
                <a:chOff x="1347" y="522"/>
                <a:chExt cx="105" cy="181"/>
              </a:xfrm>
            </p:grpSpPr>
            <p:sp>
              <p:nvSpPr>
                <p:cNvPr id="845" name="Oval 50"/>
                <p:cNvSpPr>
                  <a:spLocks noChangeArrowheads="1"/>
                </p:cNvSpPr>
                <p:nvPr/>
              </p:nvSpPr>
              <p:spPr bwMode="auto">
                <a:xfrm>
                  <a:off x="1374" y="522"/>
                  <a:ext cx="52" cy="52"/>
                </a:xfrm>
                <a:prstGeom prst="ellipse">
                  <a:avLst/>
                </a:prstGeom>
                <a:noFill/>
                <a:ln w="22225">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846" name="Line 51"/>
                <p:cNvSpPr>
                  <a:spLocks noChangeShapeType="1"/>
                </p:cNvSpPr>
                <p:nvPr/>
              </p:nvSpPr>
              <p:spPr bwMode="auto">
                <a:xfrm>
                  <a:off x="1400" y="574"/>
                  <a:ext cx="1" cy="7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47" name="Line 52"/>
                <p:cNvSpPr>
                  <a:spLocks noChangeShapeType="1"/>
                </p:cNvSpPr>
                <p:nvPr/>
              </p:nvSpPr>
              <p:spPr bwMode="auto">
                <a:xfrm flipV="1">
                  <a:off x="1400" y="572"/>
                  <a:ext cx="52"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48" name="Line 53"/>
                <p:cNvSpPr>
                  <a:spLocks noChangeShapeType="1"/>
                </p:cNvSpPr>
                <p:nvPr/>
              </p:nvSpPr>
              <p:spPr bwMode="auto">
                <a:xfrm flipH="1" flipV="1">
                  <a:off x="1347" y="572"/>
                  <a:ext cx="54"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49" name="Line 54"/>
                <p:cNvSpPr>
                  <a:spLocks noChangeShapeType="1"/>
                </p:cNvSpPr>
                <p:nvPr/>
              </p:nvSpPr>
              <p:spPr bwMode="auto">
                <a:xfrm flipH="1">
                  <a:off x="1347" y="651"/>
                  <a:ext cx="54"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50" name="Line 55"/>
                <p:cNvSpPr>
                  <a:spLocks noChangeShapeType="1"/>
                </p:cNvSpPr>
                <p:nvPr/>
              </p:nvSpPr>
              <p:spPr bwMode="auto">
                <a:xfrm>
                  <a:off x="1400" y="651"/>
                  <a:ext cx="52"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838" name="Group 49"/>
              <p:cNvGrpSpPr>
                <a:grpSpLocks/>
              </p:cNvGrpSpPr>
              <p:nvPr/>
            </p:nvGrpSpPr>
            <p:grpSpPr bwMode="auto">
              <a:xfrm>
                <a:off x="8074691" y="2991367"/>
                <a:ext cx="184926" cy="303331"/>
                <a:chOff x="1347" y="522"/>
                <a:chExt cx="105" cy="181"/>
              </a:xfrm>
              <a:solidFill>
                <a:schemeClr val="bg1"/>
              </a:solidFill>
            </p:grpSpPr>
            <p:sp>
              <p:nvSpPr>
                <p:cNvPr id="839" name="Oval 50"/>
                <p:cNvSpPr>
                  <a:spLocks noChangeArrowheads="1"/>
                </p:cNvSpPr>
                <p:nvPr/>
              </p:nvSpPr>
              <p:spPr bwMode="auto">
                <a:xfrm>
                  <a:off x="1374" y="522"/>
                  <a:ext cx="52" cy="52"/>
                </a:xfrm>
                <a:prstGeom prst="ellipse">
                  <a:avLst/>
                </a:prstGeom>
                <a:grpFill/>
                <a:ln w="22225">
                  <a:solidFill>
                    <a:srgbClr val="00B050"/>
                  </a:solidFill>
                  <a:round/>
                  <a:headEnd/>
                  <a:tailEnd/>
                </a:ln>
              </p:spPr>
              <p:txBody>
                <a:bodyPr wrap="none" anchor="ctr"/>
                <a:lstStyle/>
                <a:p>
                  <a:pPr>
                    <a:defRPr/>
                  </a:pPr>
                  <a:endParaRPr lang="en-US" sz="1100">
                    <a:solidFill>
                      <a:srgbClr val="1F497D">
                        <a:lumMod val="75000"/>
                      </a:srgbClr>
                    </a:solidFill>
                  </a:endParaRPr>
                </a:p>
              </p:txBody>
            </p:sp>
            <p:sp>
              <p:nvSpPr>
                <p:cNvPr id="840" name="Line 51"/>
                <p:cNvSpPr>
                  <a:spLocks noChangeShapeType="1"/>
                </p:cNvSpPr>
                <p:nvPr/>
              </p:nvSpPr>
              <p:spPr bwMode="auto">
                <a:xfrm>
                  <a:off x="1400" y="574"/>
                  <a:ext cx="1" cy="7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841" name="Line 52"/>
                <p:cNvSpPr>
                  <a:spLocks noChangeShapeType="1"/>
                </p:cNvSpPr>
                <p:nvPr/>
              </p:nvSpPr>
              <p:spPr bwMode="auto">
                <a:xfrm flipV="1">
                  <a:off x="1400" y="572"/>
                  <a:ext cx="52"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842" name="Line 53"/>
                <p:cNvSpPr>
                  <a:spLocks noChangeShapeType="1"/>
                </p:cNvSpPr>
                <p:nvPr/>
              </p:nvSpPr>
              <p:spPr bwMode="auto">
                <a:xfrm flipH="1" flipV="1">
                  <a:off x="1347" y="572"/>
                  <a:ext cx="54" cy="28"/>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843" name="Line 54"/>
                <p:cNvSpPr>
                  <a:spLocks noChangeShapeType="1"/>
                </p:cNvSpPr>
                <p:nvPr/>
              </p:nvSpPr>
              <p:spPr bwMode="auto">
                <a:xfrm flipH="1">
                  <a:off x="1347" y="651"/>
                  <a:ext cx="54"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sp>
              <p:nvSpPr>
                <p:cNvPr id="844" name="Line 55"/>
                <p:cNvSpPr>
                  <a:spLocks noChangeShapeType="1"/>
                </p:cNvSpPr>
                <p:nvPr/>
              </p:nvSpPr>
              <p:spPr bwMode="auto">
                <a:xfrm>
                  <a:off x="1400" y="651"/>
                  <a:ext cx="52" cy="52"/>
                </a:xfrm>
                <a:prstGeom prst="line">
                  <a:avLst/>
                </a:prstGeom>
                <a:grpFill/>
                <a:ln w="22225">
                  <a:solidFill>
                    <a:srgbClr val="00B050"/>
                  </a:solidFill>
                  <a:round/>
                  <a:headEnd/>
                  <a:tailEnd/>
                </a:ln>
              </p:spPr>
              <p:txBody>
                <a:bodyPr/>
                <a:lstStyle/>
                <a:p>
                  <a:pPr>
                    <a:defRPr/>
                  </a:pPr>
                  <a:endParaRPr lang="en-US">
                    <a:solidFill>
                      <a:srgbClr val="1F497D">
                        <a:lumMod val="75000"/>
                      </a:srgbClr>
                    </a:solidFill>
                  </a:endParaRPr>
                </a:p>
              </p:txBody>
            </p:sp>
          </p:grpSp>
        </p:grpSp>
        <p:grpSp>
          <p:nvGrpSpPr>
            <p:cNvPr id="196" name="Group 203"/>
            <p:cNvGrpSpPr/>
            <p:nvPr/>
          </p:nvGrpSpPr>
          <p:grpSpPr>
            <a:xfrm>
              <a:off x="1209715" y="5470064"/>
              <a:ext cx="401552" cy="427608"/>
              <a:chOff x="7858065" y="2965388"/>
              <a:chExt cx="401552" cy="427608"/>
            </a:xfrm>
          </p:grpSpPr>
          <p:grpSp>
            <p:nvGrpSpPr>
              <p:cNvPr id="807" name="Group 49"/>
              <p:cNvGrpSpPr>
                <a:grpSpLocks/>
              </p:cNvGrpSpPr>
              <p:nvPr/>
            </p:nvGrpSpPr>
            <p:grpSpPr bwMode="auto">
              <a:xfrm>
                <a:off x="7934352" y="2965388"/>
                <a:ext cx="184926" cy="303330"/>
                <a:chOff x="1347" y="522"/>
                <a:chExt cx="105" cy="181"/>
              </a:xfrm>
            </p:grpSpPr>
            <p:sp>
              <p:nvSpPr>
                <p:cNvPr id="829" name="Oval 836"/>
                <p:cNvSpPr>
                  <a:spLocks noChangeArrowheads="1"/>
                </p:cNvSpPr>
                <p:nvPr/>
              </p:nvSpPr>
              <p:spPr bwMode="auto">
                <a:xfrm>
                  <a:off x="1374" y="522"/>
                  <a:ext cx="52" cy="52"/>
                </a:xfrm>
                <a:prstGeom prst="ellipse">
                  <a:avLst/>
                </a:prstGeom>
                <a:noFill/>
                <a:ln w="22225">
                  <a:solidFill>
                    <a:schemeClr val="accent6">
                      <a:lumMod val="40000"/>
                      <a:lumOff val="60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830" name="Line 51"/>
                <p:cNvSpPr>
                  <a:spLocks noChangeShapeType="1"/>
                </p:cNvSpPr>
                <p:nvPr/>
              </p:nvSpPr>
              <p:spPr bwMode="auto">
                <a:xfrm>
                  <a:off x="1400" y="574"/>
                  <a:ext cx="1" cy="7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31" name="Line 52"/>
                <p:cNvSpPr>
                  <a:spLocks noChangeShapeType="1"/>
                </p:cNvSpPr>
                <p:nvPr/>
              </p:nvSpPr>
              <p:spPr bwMode="auto">
                <a:xfrm flipV="1">
                  <a:off x="1400" y="572"/>
                  <a:ext cx="52"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32" name="Line 53"/>
                <p:cNvSpPr>
                  <a:spLocks noChangeShapeType="1"/>
                </p:cNvSpPr>
                <p:nvPr/>
              </p:nvSpPr>
              <p:spPr bwMode="auto">
                <a:xfrm flipH="1" flipV="1">
                  <a:off x="1347" y="572"/>
                  <a:ext cx="54"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33" name="Line 54"/>
                <p:cNvSpPr>
                  <a:spLocks noChangeShapeType="1"/>
                </p:cNvSpPr>
                <p:nvPr/>
              </p:nvSpPr>
              <p:spPr bwMode="auto">
                <a:xfrm flipH="1">
                  <a:off x="1347" y="651"/>
                  <a:ext cx="54"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34" name="Line 55"/>
                <p:cNvSpPr>
                  <a:spLocks noChangeShapeType="1"/>
                </p:cNvSpPr>
                <p:nvPr/>
              </p:nvSpPr>
              <p:spPr bwMode="auto">
                <a:xfrm>
                  <a:off x="1400" y="651"/>
                  <a:ext cx="52"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808" name="Group 49"/>
              <p:cNvGrpSpPr>
                <a:grpSpLocks/>
              </p:cNvGrpSpPr>
              <p:nvPr/>
            </p:nvGrpSpPr>
            <p:grpSpPr bwMode="auto">
              <a:xfrm>
                <a:off x="7858065" y="3050550"/>
                <a:ext cx="184926" cy="303331"/>
                <a:chOff x="1347" y="522"/>
                <a:chExt cx="105" cy="181"/>
              </a:xfrm>
              <a:solidFill>
                <a:schemeClr val="bg1"/>
              </a:solidFill>
            </p:grpSpPr>
            <p:sp>
              <p:nvSpPr>
                <p:cNvPr id="823" name="Oval 50"/>
                <p:cNvSpPr>
                  <a:spLocks noChangeArrowheads="1"/>
                </p:cNvSpPr>
                <p:nvPr/>
              </p:nvSpPr>
              <p:spPr bwMode="auto">
                <a:xfrm>
                  <a:off x="1374" y="522"/>
                  <a:ext cx="52" cy="52"/>
                </a:xfrm>
                <a:prstGeom prst="ellipse">
                  <a:avLst/>
                </a:prstGeom>
                <a:grpFill/>
                <a:ln w="22225">
                  <a:solidFill>
                    <a:schemeClr val="accent6">
                      <a:lumMod val="40000"/>
                      <a:lumOff val="60000"/>
                    </a:schemeClr>
                  </a:solidFill>
                  <a:round/>
                  <a:headEnd/>
                  <a:tailEnd/>
                </a:ln>
              </p:spPr>
              <p:txBody>
                <a:bodyPr wrap="none" anchor="ctr"/>
                <a:lstStyle/>
                <a:p>
                  <a:pPr>
                    <a:defRPr/>
                  </a:pPr>
                  <a:endParaRPr lang="en-US" sz="1100">
                    <a:solidFill>
                      <a:srgbClr val="1F497D">
                        <a:lumMod val="75000"/>
                      </a:srgbClr>
                    </a:solidFill>
                  </a:endParaRPr>
                </a:p>
              </p:txBody>
            </p:sp>
            <p:sp>
              <p:nvSpPr>
                <p:cNvPr id="824" name="Line 51"/>
                <p:cNvSpPr>
                  <a:spLocks noChangeShapeType="1"/>
                </p:cNvSpPr>
                <p:nvPr/>
              </p:nvSpPr>
              <p:spPr bwMode="auto">
                <a:xfrm>
                  <a:off x="1400" y="574"/>
                  <a:ext cx="1" cy="7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825" name="Line 52"/>
                <p:cNvSpPr>
                  <a:spLocks noChangeShapeType="1"/>
                </p:cNvSpPr>
                <p:nvPr/>
              </p:nvSpPr>
              <p:spPr bwMode="auto">
                <a:xfrm flipV="1">
                  <a:off x="1400" y="572"/>
                  <a:ext cx="52"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826" name="Line 53"/>
                <p:cNvSpPr>
                  <a:spLocks noChangeShapeType="1"/>
                </p:cNvSpPr>
                <p:nvPr/>
              </p:nvSpPr>
              <p:spPr bwMode="auto">
                <a:xfrm flipH="1" flipV="1">
                  <a:off x="1347" y="572"/>
                  <a:ext cx="54"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827" name="Line 54"/>
                <p:cNvSpPr>
                  <a:spLocks noChangeShapeType="1"/>
                </p:cNvSpPr>
                <p:nvPr/>
              </p:nvSpPr>
              <p:spPr bwMode="auto">
                <a:xfrm flipH="1">
                  <a:off x="1347" y="651"/>
                  <a:ext cx="54"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828" name="Line 55"/>
                <p:cNvSpPr>
                  <a:spLocks noChangeShapeType="1"/>
                </p:cNvSpPr>
                <p:nvPr/>
              </p:nvSpPr>
              <p:spPr bwMode="auto">
                <a:xfrm>
                  <a:off x="1400" y="651"/>
                  <a:ext cx="52"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grpSp>
          <p:grpSp>
            <p:nvGrpSpPr>
              <p:cNvPr id="809" name="Group 49"/>
              <p:cNvGrpSpPr>
                <a:grpSpLocks/>
              </p:cNvGrpSpPr>
              <p:nvPr/>
            </p:nvGrpSpPr>
            <p:grpSpPr bwMode="auto">
              <a:xfrm>
                <a:off x="7992380" y="3089666"/>
                <a:ext cx="184926" cy="303330"/>
                <a:chOff x="1347" y="522"/>
                <a:chExt cx="105" cy="181"/>
              </a:xfrm>
            </p:grpSpPr>
            <p:sp>
              <p:nvSpPr>
                <p:cNvPr id="817" name="Oval 50"/>
                <p:cNvSpPr>
                  <a:spLocks noChangeArrowheads="1"/>
                </p:cNvSpPr>
                <p:nvPr/>
              </p:nvSpPr>
              <p:spPr bwMode="auto">
                <a:xfrm>
                  <a:off x="1374" y="522"/>
                  <a:ext cx="52" cy="52"/>
                </a:xfrm>
                <a:prstGeom prst="ellipse">
                  <a:avLst/>
                </a:prstGeom>
                <a:noFill/>
                <a:ln w="22225">
                  <a:solidFill>
                    <a:schemeClr val="accent6">
                      <a:lumMod val="40000"/>
                      <a:lumOff val="60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818" name="Line 51"/>
                <p:cNvSpPr>
                  <a:spLocks noChangeShapeType="1"/>
                </p:cNvSpPr>
                <p:nvPr/>
              </p:nvSpPr>
              <p:spPr bwMode="auto">
                <a:xfrm>
                  <a:off x="1400" y="574"/>
                  <a:ext cx="1" cy="7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19" name="Line 52"/>
                <p:cNvSpPr>
                  <a:spLocks noChangeShapeType="1"/>
                </p:cNvSpPr>
                <p:nvPr/>
              </p:nvSpPr>
              <p:spPr bwMode="auto">
                <a:xfrm flipV="1">
                  <a:off x="1400" y="572"/>
                  <a:ext cx="52"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20" name="Line 53"/>
                <p:cNvSpPr>
                  <a:spLocks noChangeShapeType="1"/>
                </p:cNvSpPr>
                <p:nvPr/>
              </p:nvSpPr>
              <p:spPr bwMode="auto">
                <a:xfrm flipH="1" flipV="1">
                  <a:off x="1347" y="572"/>
                  <a:ext cx="54"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21" name="Line 54"/>
                <p:cNvSpPr>
                  <a:spLocks noChangeShapeType="1"/>
                </p:cNvSpPr>
                <p:nvPr/>
              </p:nvSpPr>
              <p:spPr bwMode="auto">
                <a:xfrm flipH="1">
                  <a:off x="1347" y="651"/>
                  <a:ext cx="54"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22" name="Line 55"/>
                <p:cNvSpPr>
                  <a:spLocks noChangeShapeType="1"/>
                </p:cNvSpPr>
                <p:nvPr/>
              </p:nvSpPr>
              <p:spPr bwMode="auto">
                <a:xfrm>
                  <a:off x="1400" y="651"/>
                  <a:ext cx="52"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810" name="Group 49"/>
              <p:cNvGrpSpPr>
                <a:grpSpLocks/>
              </p:cNvGrpSpPr>
              <p:nvPr/>
            </p:nvGrpSpPr>
            <p:grpSpPr bwMode="auto">
              <a:xfrm>
                <a:off x="8074691" y="2991367"/>
                <a:ext cx="184926" cy="303331"/>
                <a:chOff x="1347" y="522"/>
                <a:chExt cx="105" cy="181"/>
              </a:xfrm>
              <a:solidFill>
                <a:schemeClr val="bg1"/>
              </a:solidFill>
            </p:grpSpPr>
            <p:sp>
              <p:nvSpPr>
                <p:cNvPr id="811" name="Oval 50"/>
                <p:cNvSpPr>
                  <a:spLocks noChangeArrowheads="1"/>
                </p:cNvSpPr>
                <p:nvPr/>
              </p:nvSpPr>
              <p:spPr bwMode="auto">
                <a:xfrm>
                  <a:off x="1374" y="522"/>
                  <a:ext cx="52" cy="52"/>
                </a:xfrm>
                <a:prstGeom prst="ellipse">
                  <a:avLst/>
                </a:prstGeom>
                <a:grpFill/>
                <a:ln w="22225">
                  <a:solidFill>
                    <a:schemeClr val="accent6">
                      <a:lumMod val="40000"/>
                      <a:lumOff val="60000"/>
                    </a:schemeClr>
                  </a:solidFill>
                  <a:round/>
                  <a:headEnd/>
                  <a:tailEnd/>
                </a:ln>
              </p:spPr>
              <p:txBody>
                <a:bodyPr wrap="none" anchor="ctr"/>
                <a:lstStyle/>
                <a:p>
                  <a:pPr>
                    <a:defRPr/>
                  </a:pPr>
                  <a:endParaRPr lang="en-US" sz="1100">
                    <a:solidFill>
                      <a:srgbClr val="1F497D">
                        <a:lumMod val="75000"/>
                      </a:srgbClr>
                    </a:solidFill>
                  </a:endParaRPr>
                </a:p>
              </p:txBody>
            </p:sp>
            <p:sp>
              <p:nvSpPr>
                <p:cNvPr id="812" name="Line 51"/>
                <p:cNvSpPr>
                  <a:spLocks noChangeShapeType="1"/>
                </p:cNvSpPr>
                <p:nvPr/>
              </p:nvSpPr>
              <p:spPr bwMode="auto">
                <a:xfrm>
                  <a:off x="1400" y="574"/>
                  <a:ext cx="1" cy="7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813" name="Line 52"/>
                <p:cNvSpPr>
                  <a:spLocks noChangeShapeType="1"/>
                </p:cNvSpPr>
                <p:nvPr/>
              </p:nvSpPr>
              <p:spPr bwMode="auto">
                <a:xfrm flipV="1">
                  <a:off x="1400" y="572"/>
                  <a:ext cx="52"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814" name="Line 53"/>
                <p:cNvSpPr>
                  <a:spLocks noChangeShapeType="1"/>
                </p:cNvSpPr>
                <p:nvPr/>
              </p:nvSpPr>
              <p:spPr bwMode="auto">
                <a:xfrm flipH="1" flipV="1">
                  <a:off x="1347" y="572"/>
                  <a:ext cx="54"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815" name="Line 54"/>
                <p:cNvSpPr>
                  <a:spLocks noChangeShapeType="1"/>
                </p:cNvSpPr>
                <p:nvPr/>
              </p:nvSpPr>
              <p:spPr bwMode="auto">
                <a:xfrm flipH="1">
                  <a:off x="1347" y="651"/>
                  <a:ext cx="54"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816" name="Line 55"/>
                <p:cNvSpPr>
                  <a:spLocks noChangeShapeType="1"/>
                </p:cNvSpPr>
                <p:nvPr/>
              </p:nvSpPr>
              <p:spPr bwMode="auto">
                <a:xfrm>
                  <a:off x="1400" y="651"/>
                  <a:ext cx="52"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grpSp>
        </p:grpSp>
        <p:grpSp>
          <p:nvGrpSpPr>
            <p:cNvPr id="197" name="Group 204"/>
            <p:cNvGrpSpPr/>
            <p:nvPr/>
          </p:nvGrpSpPr>
          <p:grpSpPr>
            <a:xfrm>
              <a:off x="587368" y="5428917"/>
              <a:ext cx="401552" cy="427608"/>
              <a:chOff x="7858065" y="2965388"/>
              <a:chExt cx="401552" cy="427608"/>
            </a:xfrm>
          </p:grpSpPr>
          <p:grpSp>
            <p:nvGrpSpPr>
              <p:cNvPr id="779" name="Group 49"/>
              <p:cNvGrpSpPr>
                <a:grpSpLocks/>
              </p:cNvGrpSpPr>
              <p:nvPr/>
            </p:nvGrpSpPr>
            <p:grpSpPr bwMode="auto">
              <a:xfrm>
                <a:off x="7934352" y="2965388"/>
                <a:ext cx="184926" cy="303330"/>
                <a:chOff x="1347" y="522"/>
                <a:chExt cx="105" cy="181"/>
              </a:xfrm>
            </p:grpSpPr>
            <p:sp>
              <p:nvSpPr>
                <p:cNvPr id="801" name="Oval 808"/>
                <p:cNvSpPr>
                  <a:spLocks noChangeArrowheads="1"/>
                </p:cNvSpPr>
                <p:nvPr/>
              </p:nvSpPr>
              <p:spPr bwMode="auto">
                <a:xfrm>
                  <a:off x="1374" y="522"/>
                  <a:ext cx="52" cy="52"/>
                </a:xfrm>
                <a:prstGeom prst="ellipse">
                  <a:avLst/>
                </a:prstGeom>
                <a:noFill/>
                <a:ln w="22225">
                  <a:solidFill>
                    <a:schemeClr val="accent6">
                      <a:lumMod val="40000"/>
                      <a:lumOff val="60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802" name="Line 51"/>
                <p:cNvSpPr>
                  <a:spLocks noChangeShapeType="1"/>
                </p:cNvSpPr>
                <p:nvPr/>
              </p:nvSpPr>
              <p:spPr bwMode="auto">
                <a:xfrm>
                  <a:off x="1400" y="574"/>
                  <a:ext cx="1" cy="7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03" name="Line 52"/>
                <p:cNvSpPr>
                  <a:spLocks noChangeShapeType="1"/>
                </p:cNvSpPr>
                <p:nvPr/>
              </p:nvSpPr>
              <p:spPr bwMode="auto">
                <a:xfrm flipV="1">
                  <a:off x="1400" y="572"/>
                  <a:ext cx="52"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04" name="Line 53"/>
                <p:cNvSpPr>
                  <a:spLocks noChangeShapeType="1"/>
                </p:cNvSpPr>
                <p:nvPr/>
              </p:nvSpPr>
              <p:spPr bwMode="auto">
                <a:xfrm flipH="1" flipV="1">
                  <a:off x="1347" y="572"/>
                  <a:ext cx="54"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05" name="Line 54"/>
                <p:cNvSpPr>
                  <a:spLocks noChangeShapeType="1"/>
                </p:cNvSpPr>
                <p:nvPr/>
              </p:nvSpPr>
              <p:spPr bwMode="auto">
                <a:xfrm flipH="1">
                  <a:off x="1347" y="651"/>
                  <a:ext cx="54"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806" name="Line 55"/>
                <p:cNvSpPr>
                  <a:spLocks noChangeShapeType="1"/>
                </p:cNvSpPr>
                <p:nvPr/>
              </p:nvSpPr>
              <p:spPr bwMode="auto">
                <a:xfrm>
                  <a:off x="1400" y="651"/>
                  <a:ext cx="52"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780" name="Group 49"/>
              <p:cNvGrpSpPr>
                <a:grpSpLocks/>
              </p:cNvGrpSpPr>
              <p:nvPr/>
            </p:nvGrpSpPr>
            <p:grpSpPr bwMode="auto">
              <a:xfrm>
                <a:off x="7858065" y="3050550"/>
                <a:ext cx="184926" cy="303331"/>
                <a:chOff x="1347" y="522"/>
                <a:chExt cx="105" cy="181"/>
              </a:xfrm>
              <a:solidFill>
                <a:schemeClr val="bg1"/>
              </a:solidFill>
            </p:grpSpPr>
            <p:sp>
              <p:nvSpPr>
                <p:cNvPr id="795" name="Oval 50"/>
                <p:cNvSpPr>
                  <a:spLocks noChangeArrowheads="1"/>
                </p:cNvSpPr>
                <p:nvPr/>
              </p:nvSpPr>
              <p:spPr bwMode="auto">
                <a:xfrm>
                  <a:off x="1374" y="522"/>
                  <a:ext cx="52" cy="52"/>
                </a:xfrm>
                <a:prstGeom prst="ellipse">
                  <a:avLst/>
                </a:prstGeom>
                <a:grpFill/>
                <a:ln w="22225">
                  <a:solidFill>
                    <a:schemeClr val="accent6">
                      <a:lumMod val="40000"/>
                      <a:lumOff val="60000"/>
                    </a:schemeClr>
                  </a:solidFill>
                  <a:round/>
                  <a:headEnd/>
                  <a:tailEnd/>
                </a:ln>
              </p:spPr>
              <p:txBody>
                <a:bodyPr wrap="none" anchor="ctr"/>
                <a:lstStyle/>
                <a:p>
                  <a:pPr>
                    <a:defRPr/>
                  </a:pPr>
                  <a:endParaRPr lang="en-US" sz="1100">
                    <a:solidFill>
                      <a:srgbClr val="1F497D">
                        <a:lumMod val="75000"/>
                      </a:srgbClr>
                    </a:solidFill>
                  </a:endParaRPr>
                </a:p>
              </p:txBody>
            </p:sp>
            <p:sp>
              <p:nvSpPr>
                <p:cNvPr id="796" name="Line 51"/>
                <p:cNvSpPr>
                  <a:spLocks noChangeShapeType="1"/>
                </p:cNvSpPr>
                <p:nvPr/>
              </p:nvSpPr>
              <p:spPr bwMode="auto">
                <a:xfrm>
                  <a:off x="1400" y="574"/>
                  <a:ext cx="1" cy="7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797" name="Line 52"/>
                <p:cNvSpPr>
                  <a:spLocks noChangeShapeType="1"/>
                </p:cNvSpPr>
                <p:nvPr/>
              </p:nvSpPr>
              <p:spPr bwMode="auto">
                <a:xfrm flipV="1">
                  <a:off x="1400" y="572"/>
                  <a:ext cx="52"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798" name="Line 53"/>
                <p:cNvSpPr>
                  <a:spLocks noChangeShapeType="1"/>
                </p:cNvSpPr>
                <p:nvPr/>
              </p:nvSpPr>
              <p:spPr bwMode="auto">
                <a:xfrm flipH="1" flipV="1">
                  <a:off x="1347" y="572"/>
                  <a:ext cx="54"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799" name="Line 54"/>
                <p:cNvSpPr>
                  <a:spLocks noChangeShapeType="1"/>
                </p:cNvSpPr>
                <p:nvPr/>
              </p:nvSpPr>
              <p:spPr bwMode="auto">
                <a:xfrm flipH="1">
                  <a:off x="1347" y="651"/>
                  <a:ext cx="54"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800" name="Line 55"/>
                <p:cNvSpPr>
                  <a:spLocks noChangeShapeType="1"/>
                </p:cNvSpPr>
                <p:nvPr/>
              </p:nvSpPr>
              <p:spPr bwMode="auto">
                <a:xfrm>
                  <a:off x="1400" y="651"/>
                  <a:ext cx="52"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grpSp>
          <p:grpSp>
            <p:nvGrpSpPr>
              <p:cNvPr id="781" name="Group 49"/>
              <p:cNvGrpSpPr>
                <a:grpSpLocks/>
              </p:cNvGrpSpPr>
              <p:nvPr/>
            </p:nvGrpSpPr>
            <p:grpSpPr bwMode="auto">
              <a:xfrm>
                <a:off x="7992380" y="3089666"/>
                <a:ext cx="184926" cy="303330"/>
                <a:chOff x="1347" y="522"/>
                <a:chExt cx="105" cy="181"/>
              </a:xfrm>
            </p:grpSpPr>
            <p:sp>
              <p:nvSpPr>
                <p:cNvPr id="789" name="Oval 50"/>
                <p:cNvSpPr>
                  <a:spLocks noChangeArrowheads="1"/>
                </p:cNvSpPr>
                <p:nvPr/>
              </p:nvSpPr>
              <p:spPr bwMode="auto">
                <a:xfrm>
                  <a:off x="1374" y="522"/>
                  <a:ext cx="52" cy="52"/>
                </a:xfrm>
                <a:prstGeom prst="ellipse">
                  <a:avLst/>
                </a:prstGeom>
                <a:noFill/>
                <a:ln w="22225">
                  <a:solidFill>
                    <a:schemeClr val="accent6">
                      <a:lumMod val="40000"/>
                      <a:lumOff val="60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790" name="Line 51"/>
                <p:cNvSpPr>
                  <a:spLocks noChangeShapeType="1"/>
                </p:cNvSpPr>
                <p:nvPr/>
              </p:nvSpPr>
              <p:spPr bwMode="auto">
                <a:xfrm>
                  <a:off x="1400" y="574"/>
                  <a:ext cx="1" cy="7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91" name="Line 52"/>
                <p:cNvSpPr>
                  <a:spLocks noChangeShapeType="1"/>
                </p:cNvSpPr>
                <p:nvPr/>
              </p:nvSpPr>
              <p:spPr bwMode="auto">
                <a:xfrm flipV="1">
                  <a:off x="1400" y="572"/>
                  <a:ext cx="52"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92" name="Line 53"/>
                <p:cNvSpPr>
                  <a:spLocks noChangeShapeType="1"/>
                </p:cNvSpPr>
                <p:nvPr/>
              </p:nvSpPr>
              <p:spPr bwMode="auto">
                <a:xfrm flipH="1" flipV="1">
                  <a:off x="1347" y="572"/>
                  <a:ext cx="54"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93" name="Line 54"/>
                <p:cNvSpPr>
                  <a:spLocks noChangeShapeType="1"/>
                </p:cNvSpPr>
                <p:nvPr/>
              </p:nvSpPr>
              <p:spPr bwMode="auto">
                <a:xfrm flipH="1">
                  <a:off x="1347" y="651"/>
                  <a:ext cx="54"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94" name="Line 55"/>
                <p:cNvSpPr>
                  <a:spLocks noChangeShapeType="1"/>
                </p:cNvSpPr>
                <p:nvPr/>
              </p:nvSpPr>
              <p:spPr bwMode="auto">
                <a:xfrm>
                  <a:off x="1400" y="651"/>
                  <a:ext cx="52"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782" name="Group 49"/>
              <p:cNvGrpSpPr>
                <a:grpSpLocks/>
              </p:cNvGrpSpPr>
              <p:nvPr/>
            </p:nvGrpSpPr>
            <p:grpSpPr bwMode="auto">
              <a:xfrm>
                <a:off x="8074691" y="2991367"/>
                <a:ext cx="184926" cy="303331"/>
                <a:chOff x="1347" y="522"/>
                <a:chExt cx="105" cy="181"/>
              </a:xfrm>
              <a:solidFill>
                <a:schemeClr val="bg1"/>
              </a:solidFill>
            </p:grpSpPr>
            <p:sp>
              <p:nvSpPr>
                <p:cNvPr id="783" name="Oval 50"/>
                <p:cNvSpPr>
                  <a:spLocks noChangeArrowheads="1"/>
                </p:cNvSpPr>
                <p:nvPr/>
              </p:nvSpPr>
              <p:spPr bwMode="auto">
                <a:xfrm>
                  <a:off x="1374" y="522"/>
                  <a:ext cx="52" cy="52"/>
                </a:xfrm>
                <a:prstGeom prst="ellipse">
                  <a:avLst/>
                </a:prstGeom>
                <a:grpFill/>
                <a:ln w="22225">
                  <a:solidFill>
                    <a:schemeClr val="accent6">
                      <a:lumMod val="40000"/>
                      <a:lumOff val="60000"/>
                    </a:schemeClr>
                  </a:solidFill>
                  <a:round/>
                  <a:headEnd/>
                  <a:tailEnd/>
                </a:ln>
              </p:spPr>
              <p:txBody>
                <a:bodyPr wrap="none" anchor="ctr"/>
                <a:lstStyle/>
                <a:p>
                  <a:pPr>
                    <a:defRPr/>
                  </a:pPr>
                  <a:endParaRPr lang="en-US" sz="1100">
                    <a:solidFill>
                      <a:srgbClr val="1F497D">
                        <a:lumMod val="75000"/>
                      </a:srgbClr>
                    </a:solidFill>
                  </a:endParaRPr>
                </a:p>
              </p:txBody>
            </p:sp>
            <p:sp>
              <p:nvSpPr>
                <p:cNvPr id="784" name="Line 51"/>
                <p:cNvSpPr>
                  <a:spLocks noChangeShapeType="1"/>
                </p:cNvSpPr>
                <p:nvPr/>
              </p:nvSpPr>
              <p:spPr bwMode="auto">
                <a:xfrm>
                  <a:off x="1400" y="574"/>
                  <a:ext cx="1" cy="7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785" name="Line 52"/>
                <p:cNvSpPr>
                  <a:spLocks noChangeShapeType="1"/>
                </p:cNvSpPr>
                <p:nvPr/>
              </p:nvSpPr>
              <p:spPr bwMode="auto">
                <a:xfrm flipV="1">
                  <a:off x="1400" y="572"/>
                  <a:ext cx="52"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786" name="Line 53"/>
                <p:cNvSpPr>
                  <a:spLocks noChangeShapeType="1"/>
                </p:cNvSpPr>
                <p:nvPr/>
              </p:nvSpPr>
              <p:spPr bwMode="auto">
                <a:xfrm flipH="1" flipV="1">
                  <a:off x="1347" y="572"/>
                  <a:ext cx="54"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787" name="Line 54"/>
                <p:cNvSpPr>
                  <a:spLocks noChangeShapeType="1"/>
                </p:cNvSpPr>
                <p:nvPr/>
              </p:nvSpPr>
              <p:spPr bwMode="auto">
                <a:xfrm flipH="1">
                  <a:off x="1347" y="651"/>
                  <a:ext cx="54"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788" name="Line 55"/>
                <p:cNvSpPr>
                  <a:spLocks noChangeShapeType="1"/>
                </p:cNvSpPr>
                <p:nvPr/>
              </p:nvSpPr>
              <p:spPr bwMode="auto">
                <a:xfrm>
                  <a:off x="1400" y="651"/>
                  <a:ext cx="52"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grpSp>
        </p:grpSp>
        <p:grpSp>
          <p:nvGrpSpPr>
            <p:cNvPr id="199" name="Group 206"/>
            <p:cNvGrpSpPr/>
            <p:nvPr/>
          </p:nvGrpSpPr>
          <p:grpSpPr>
            <a:xfrm>
              <a:off x="3174661" y="5683397"/>
              <a:ext cx="401552" cy="427608"/>
              <a:chOff x="7858065" y="2965388"/>
              <a:chExt cx="401552" cy="427608"/>
            </a:xfrm>
          </p:grpSpPr>
          <p:grpSp>
            <p:nvGrpSpPr>
              <p:cNvPr id="751" name="Group 49"/>
              <p:cNvGrpSpPr>
                <a:grpSpLocks/>
              </p:cNvGrpSpPr>
              <p:nvPr/>
            </p:nvGrpSpPr>
            <p:grpSpPr bwMode="auto">
              <a:xfrm>
                <a:off x="7934352" y="2965388"/>
                <a:ext cx="184926" cy="303330"/>
                <a:chOff x="1347" y="522"/>
                <a:chExt cx="105" cy="181"/>
              </a:xfrm>
            </p:grpSpPr>
            <p:sp>
              <p:nvSpPr>
                <p:cNvPr id="773" name="Oval 780"/>
                <p:cNvSpPr>
                  <a:spLocks noChangeArrowheads="1"/>
                </p:cNvSpPr>
                <p:nvPr/>
              </p:nvSpPr>
              <p:spPr bwMode="auto">
                <a:xfrm>
                  <a:off x="1374" y="522"/>
                  <a:ext cx="52" cy="52"/>
                </a:xfrm>
                <a:prstGeom prst="ellipse">
                  <a:avLst/>
                </a:prstGeom>
                <a:noFill/>
                <a:ln w="222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774" name="Line 51"/>
                <p:cNvSpPr>
                  <a:spLocks noChangeShapeType="1"/>
                </p:cNvSpPr>
                <p:nvPr/>
              </p:nvSpPr>
              <p:spPr bwMode="auto">
                <a:xfrm>
                  <a:off x="1400" y="574"/>
                  <a:ext cx="1" cy="7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75" name="Line 52"/>
                <p:cNvSpPr>
                  <a:spLocks noChangeShapeType="1"/>
                </p:cNvSpPr>
                <p:nvPr/>
              </p:nvSpPr>
              <p:spPr bwMode="auto">
                <a:xfrm flipV="1">
                  <a:off x="1400" y="572"/>
                  <a:ext cx="52"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76" name="Line 53"/>
                <p:cNvSpPr>
                  <a:spLocks noChangeShapeType="1"/>
                </p:cNvSpPr>
                <p:nvPr/>
              </p:nvSpPr>
              <p:spPr bwMode="auto">
                <a:xfrm flipH="1" flipV="1">
                  <a:off x="1347" y="572"/>
                  <a:ext cx="54"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77" name="Line 54"/>
                <p:cNvSpPr>
                  <a:spLocks noChangeShapeType="1"/>
                </p:cNvSpPr>
                <p:nvPr/>
              </p:nvSpPr>
              <p:spPr bwMode="auto">
                <a:xfrm flipH="1">
                  <a:off x="1347" y="651"/>
                  <a:ext cx="54"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78" name="Line 55"/>
                <p:cNvSpPr>
                  <a:spLocks noChangeShapeType="1"/>
                </p:cNvSpPr>
                <p:nvPr/>
              </p:nvSpPr>
              <p:spPr bwMode="auto">
                <a:xfrm>
                  <a:off x="1400" y="651"/>
                  <a:ext cx="52"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752" name="Group 49"/>
              <p:cNvGrpSpPr>
                <a:grpSpLocks/>
              </p:cNvGrpSpPr>
              <p:nvPr/>
            </p:nvGrpSpPr>
            <p:grpSpPr bwMode="auto">
              <a:xfrm>
                <a:off x="7858065" y="3050550"/>
                <a:ext cx="184926" cy="303331"/>
                <a:chOff x="1347" y="522"/>
                <a:chExt cx="105" cy="181"/>
              </a:xfrm>
              <a:solidFill>
                <a:schemeClr val="bg1"/>
              </a:solidFill>
            </p:grpSpPr>
            <p:sp>
              <p:nvSpPr>
                <p:cNvPr id="767" name="Oval 50"/>
                <p:cNvSpPr>
                  <a:spLocks noChangeArrowheads="1"/>
                </p:cNvSpPr>
                <p:nvPr/>
              </p:nvSpPr>
              <p:spPr bwMode="auto">
                <a:xfrm>
                  <a:off x="1374" y="522"/>
                  <a:ext cx="52" cy="52"/>
                </a:xfrm>
                <a:prstGeom prst="ellipse">
                  <a:avLst/>
                </a:prstGeom>
                <a:grpFill/>
                <a:ln w="22225">
                  <a:solidFill>
                    <a:srgbClr val="FF0000"/>
                  </a:solidFill>
                  <a:round/>
                  <a:headEnd/>
                  <a:tailEnd/>
                </a:ln>
              </p:spPr>
              <p:txBody>
                <a:bodyPr wrap="none" anchor="ctr"/>
                <a:lstStyle/>
                <a:p>
                  <a:pPr>
                    <a:defRPr/>
                  </a:pPr>
                  <a:endParaRPr lang="en-US" sz="1100">
                    <a:solidFill>
                      <a:srgbClr val="1F497D">
                        <a:lumMod val="75000"/>
                      </a:srgbClr>
                    </a:solidFill>
                  </a:endParaRPr>
                </a:p>
              </p:txBody>
            </p:sp>
            <p:sp>
              <p:nvSpPr>
                <p:cNvPr id="768" name="Line 51"/>
                <p:cNvSpPr>
                  <a:spLocks noChangeShapeType="1"/>
                </p:cNvSpPr>
                <p:nvPr/>
              </p:nvSpPr>
              <p:spPr bwMode="auto">
                <a:xfrm>
                  <a:off x="1400" y="574"/>
                  <a:ext cx="1" cy="7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69" name="Line 52"/>
                <p:cNvSpPr>
                  <a:spLocks noChangeShapeType="1"/>
                </p:cNvSpPr>
                <p:nvPr/>
              </p:nvSpPr>
              <p:spPr bwMode="auto">
                <a:xfrm flipV="1">
                  <a:off x="1400" y="572"/>
                  <a:ext cx="52"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70" name="Line 53"/>
                <p:cNvSpPr>
                  <a:spLocks noChangeShapeType="1"/>
                </p:cNvSpPr>
                <p:nvPr/>
              </p:nvSpPr>
              <p:spPr bwMode="auto">
                <a:xfrm flipH="1" flipV="1">
                  <a:off x="1347" y="572"/>
                  <a:ext cx="54"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71" name="Line 54"/>
                <p:cNvSpPr>
                  <a:spLocks noChangeShapeType="1"/>
                </p:cNvSpPr>
                <p:nvPr/>
              </p:nvSpPr>
              <p:spPr bwMode="auto">
                <a:xfrm flipH="1">
                  <a:off x="1347" y="651"/>
                  <a:ext cx="54"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72" name="Line 55"/>
                <p:cNvSpPr>
                  <a:spLocks noChangeShapeType="1"/>
                </p:cNvSpPr>
                <p:nvPr/>
              </p:nvSpPr>
              <p:spPr bwMode="auto">
                <a:xfrm>
                  <a:off x="1400" y="651"/>
                  <a:ext cx="52"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grpSp>
          <p:grpSp>
            <p:nvGrpSpPr>
              <p:cNvPr id="753" name="Group 49"/>
              <p:cNvGrpSpPr>
                <a:grpSpLocks/>
              </p:cNvGrpSpPr>
              <p:nvPr/>
            </p:nvGrpSpPr>
            <p:grpSpPr bwMode="auto">
              <a:xfrm>
                <a:off x="7992380" y="3089666"/>
                <a:ext cx="184926" cy="303330"/>
                <a:chOff x="1347" y="522"/>
                <a:chExt cx="105" cy="181"/>
              </a:xfrm>
            </p:grpSpPr>
            <p:sp>
              <p:nvSpPr>
                <p:cNvPr id="761" name="Oval 50"/>
                <p:cNvSpPr>
                  <a:spLocks noChangeArrowheads="1"/>
                </p:cNvSpPr>
                <p:nvPr/>
              </p:nvSpPr>
              <p:spPr bwMode="auto">
                <a:xfrm>
                  <a:off x="1374" y="522"/>
                  <a:ext cx="52" cy="52"/>
                </a:xfrm>
                <a:prstGeom prst="ellipse">
                  <a:avLst/>
                </a:prstGeom>
                <a:noFill/>
                <a:ln w="222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762" name="Line 51"/>
                <p:cNvSpPr>
                  <a:spLocks noChangeShapeType="1"/>
                </p:cNvSpPr>
                <p:nvPr/>
              </p:nvSpPr>
              <p:spPr bwMode="auto">
                <a:xfrm>
                  <a:off x="1400" y="574"/>
                  <a:ext cx="1" cy="7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63" name="Line 52"/>
                <p:cNvSpPr>
                  <a:spLocks noChangeShapeType="1"/>
                </p:cNvSpPr>
                <p:nvPr/>
              </p:nvSpPr>
              <p:spPr bwMode="auto">
                <a:xfrm flipV="1">
                  <a:off x="1400" y="572"/>
                  <a:ext cx="52"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64" name="Line 53"/>
                <p:cNvSpPr>
                  <a:spLocks noChangeShapeType="1"/>
                </p:cNvSpPr>
                <p:nvPr/>
              </p:nvSpPr>
              <p:spPr bwMode="auto">
                <a:xfrm flipH="1" flipV="1">
                  <a:off x="1347" y="572"/>
                  <a:ext cx="54"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65" name="Line 54"/>
                <p:cNvSpPr>
                  <a:spLocks noChangeShapeType="1"/>
                </p:cNvSpPr>
                <p:nvPr/>
              </p:nvSpPr>
              <p:spPr bwMode="auto">
                <a:xfrm flipH="1">
                  <a:off x="1347" y="651"/>
                  <a:ext cx="54"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66" name="Line 55"/>
                <p:cNvSpPr>
                  <a:spLocks noChangeShapeType="1"/>
                </p:cNvSpPr>
                <p:nvPr/>
              </p:nvSpPr>
              <p:spPr bwMode="auto">
                <a:xfrm>
                  <a:off x="1400" y="651"/>
                  <a:ext cx="52"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754" name="Group 49"/>
              <p:cNvGrpSpPr>
                <a:grpSpLocks/>
              </p:cNvGrpSpPr>
              <p:nvPr/>
            </p:nvGrpSpPr>
            <p:grpSpPr bwMode="auto">
              <a:xfrm>
                <a:off x="8074691" y="2991367"/>
                <a:ext cx="184926" cy="303331"/>
                <a:chOff x="1347" y="522"/>
                <a:chExt cx="105" cy="181"/>
              </a:xfrm>
              <a:solidFill>
                <a:schemeClr val="bg1"/>
              </a:solidFill>
            </p:grpSpPr>
            <p:sp>
              <p:nvSpPr>
                <p:cNvPr id="755" name="Oval 50"/>
                <p:cNvSpPr>
                  <a:spLocks noChangeArrowheads="1"/>
                </p:cNvSpPr>
                <p:nvPr/>
              </p:nvSpPr>
              <p:spPr bwMode="auto">
                <a:xfrm>
                  <a:off x="1374" y="522"/>
                  <a:ext cx="52" cy="52"/>
                </a:xfrm>
                <a:prstGeom prst="ellipse">
                  <a:avLst/>
                </a:prstGeom>
                <a:grpFill/>
                <a:ln w="22225">
                  <a:solidFill>
                    <a:srgbClr val="FF0000"/>
                  </a:solidFill>
                  <a:round/>
                  <a:headEnd/>
                  <a:tailEnd/>
                </a:ln>
              </p:spPr>
              <p:txBody>
                <a:bodyPr wrap="none" anchor="ctr"/>
                <a:lstStyle/>
                <a:p>
                  <a:pPr>
                    <a:defRPr/>
                  </a:pPr>
                  <a:endParaRPr lang="en-US" sz="1100">
                    <a:solidFill>
                      <a:srgbClr val="1F497D">
                        <a:lumMod val="75000"/>
                      </a:srgbClr>
                    </a:solidFill>
                  </a:endParaRPr>
                </a:p>
              </p:txBody>
            </p:sp>
            <p:sp>
              <p:nvSpPr>
                <p:cNvPr id="756" name="Line 51"/>
                <p:cNvSpPr>
                  <a:spLocks noChangeShapeType="1"/>
                </p:cNvSpPr>
                <p:nvPr/>
              </p:nvSpPr>
              <p:spPr bwMode="auto">
                <a:xfrm>
                  <a:off x="1400" y="574"/>
                  <a:ext cx="1" cy="7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57" name="Line 52"/>
                <p:cNvSpPr>
                  <a:spLocks noChangeShapeType="1"/>
                </p:cNvSpPr>
                <p:nvPr/>
              </p:nvSpPr>
              <p:spPr bwMode="auto">
                <a:xfrm flipV="1">
                  <a:off x="1400" y="572"/>
                  <a:ext cx="52"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58" name="Line 53"/>
                <p:cNvSpPr>
                  <a:spLocks noChangeShapeType="1"/>
                </p:cNvSpPr>
                <p:nvPr/>
              </p:nvSpPr>
              <p:spPr bwMode="auto">
                <a:xfrm flipH="1" flipV="1">
                  <a:off x="1347" y="572"/>
                  <a:ext cx="54"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59" name="Line 54"/>
                <p:cNvSpPr>
                  <a:spLocks noChangeShapeType="1"/>
                </p:cNvSpPr>
                <p:nvPr/>
              </p:nvSpPr>
              <p:spPr bwMode="auto">
                <a:xfrm flipH="1">
                  <a:off x="1347" y="651"/>
                  <a:ext cx="54"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60" name="Line 55"/>
                <p:cNvSpPr>
                  <a:spLocks noChangeShapeType="1"/>
                </p:cNvSpPr>
                <p:nvPr/>
              </p:nvSpPr>
              <p:spPr bwMode="auto">
                <a:xfrm>
                  <a:off x="1400" y="651"/>
                  <a:ext cx="52"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grpSp>
        </p:grpSp>
        <p:grpSp>
          <p:nvGrpSpPr>
            <p:cNvPr id="200" name="Group 207"/>
            <p:cNvGrpSpPr/>
            <p:nvPr/>
          </p:nvGrpSpPr>
          <p:grpSpPr>
            <a:xfrm>
              <a:off x="2740003" y="5455866"/>
              <a:ext cx="401552" cy="427608"/>
              <a:chOff x="7858065" y="2965388"/>
              <a:chExt cx="401552" cy="427608"/>
            </a:xfrm>
          </p:grpSpPr>
          <p:grpSp>
            <p:nvGrpSpPr>
              <p:cNvPr id="723" name="Group 49"/>
              <p:cNvGrpSpPr>
                <a:grpSpLocks/>
              </p:cNvGrpSpPr>
              <p:nvPr/>
            </p:nvGrpSpPr>
            <p:grpSpPr bwMode="auto">
              <a:xfrm>
                <a:off x="7934352" y="2965388"/>
                <a:ext cx="184926" cy="303330"/>
                <a:chOff x="1347" y="522"/>
                <a:chExt cx="105" cy="181"/>
              </a:xfrm>
            </p:grpSpPr>
            <p:sp>
              <p:nvSpPr>
                <p:cNvPr id="745" name="Oval 50"/>
                <p:cNvSpPr>
                  <a:spLocks noChangeArrowheads="1"/>
                </p:cNvSpPr>
                <p:nvPr/>
              </p:nvSpPr>
              <p:spPr bwMode="auto">
                <a:xfrm>
                  <a:off x="1374" y="522"/>
                  <a:ext cx="52" cy="52"/>
                </a:xfrm>
                <a:prstGeom prst="ellipse">
                  <a:avLst/>
                </a:prstGeom>
                <a:noFill/>
                <a:ln w="222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746" name="Line 51"/>
                <p:cNvSpPr>
                  <a:spLocks noChangeShapeType="1"/>
                </p:cNvSpPr>
                <p:nvPr/>
              </p:nvSpPr>
              <p:spPr bwMode="auto">
                <a:xfrm>
                  <a:off x="1400" y="574"/>
                  <a:ext cx="1" cy="7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47" name="Line 52"/>
                <p:cNvSpPr>
                  <a:spLocks noChangeShapeType="1"/>
                </p:cNvSpPr>
                <p:nvPr/>
              </p:nvSpPr>
              <p:spPr bwMode="auto">
                <a:xfrm flipV="1">
                  <a:off x="1400" y="572"/>
                  <a:ext cx="52"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48" name="Line 53"/>
                <p:cNvSpPr>
                  <a:spLocks noChangeShapeType="1"/>
                </p:cNvSpPr>
                <p:nvPr/>
              </p:nvSpPr>
              <p:spPr bwMode="auto">
                <a:xfrm flipH="1" flipV="1">
                  <a:off x="1347" y="572"/>
                  <a:ext cx="54"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49" name="Line 54"/>
                <p:cNvSpPr>
                  <a:spLocks noChangeShapeType="1"/>
                </p:cNvSpPr>
                <p:nvPr/>
              </p:nvSpPr>
              <p:spPr bwMode="auto">
                <a:xfrm flipH="1">
                  <a:off x="1347" y="651"/>
                  <a:ext cx="54"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50" name="Line 55"/>
                <p:cNvSpPr>
                  <a:spLocks noChangeShapeType="1"/>
                </p:cNvSpPr>
                <p:nvPr/>
              </p:nvSpPr>
              <p:spPr bwMode="auto">
                <a:xfrm>
                  <a:off x="1400" y="651"/>
                  <a:ext cx="52"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724" name="Group 49"/>
              <p:cNvGrpSpPr>
                <a:grpSpLocks/>
              </p:cNvGrpSpPr>
              <p:nvPr/>
            </p:nvGrpSpPr>
            <p:grpSpPr bwMode="auto">
              <a:xfrm>
                <a:off x="7858065" y="3050550"/>
                <a:ext cx="184926" cy="303331"/>
                <a:chOff x="1347" y="522"/>
                <a:chExt cx="105" cy="181"/>
              </a:xfrm>
              <a:solidFill>
                <a:schemeClr val="bg1"/>
              </a:solidFill>
            </p:grpSpPr>
            <p:sp>
              <p:nvSpPr>
                <p:cNvPr id="739" name="Oval 50"/>
                <p:cNvSpPr>
                  <a:spLocks noChangeArrowheads="1"/>
                </p:cNvSpPr>
                <p:nvPr/>
              </p:nvSpPr>
              <p:spPr bwMode="auto">
                <a:xfrm>
                  <a:off x="1374" y="522"/>
                  <a:ext cx="52" cy="52"/>
                </a:xfrm>
                <a:prstGeom prst="ellipse">
                  <a:avLst/>
                </a:prstGeom>
                <a:grpFill/>
                <a:ln w="22225">
                  <a:solidFill>
                    <a:srgbClr val="FF0000"/>
                  </a:solidFill>
                  <a:round/>
                  <a:headEnd/>
                  <a:tailEnd/>
                </a:ln>
              </p:spPr>
              <p:txBody>
                <a:bodyPr wrap="none" anchor="ctr"/>
                <a:lstStyle/>
                <a:p>
                  <a:pPr>
                    <a:defRPr/>
                  </a:pPr>
                  <a:endParaRPr lang="en-US" sz="1100">
                    <a:solidFill>
                      <a:srgbClr val="1F497D">
                        <a:lumMod val="75000"/>
                      </a:srgbClr>
                    </a:solidFill>
                  </a:endParaRPr>
                </a:p>
              </p:txBody>
            </p:sp>
            <p:sp>
              <p:nvSpPr>
                <p:cNvPr id="740" name="Line 51"/>
                <p:cNvSpPr>
                  <a:spLocks noChangeShapeType="1"/>
                </p:cNvSpPr>
                <p:nvPr/>
              </p:nvSpPr>
              <p:spPr bwMode="auto">
                <a:xfrm>
                  <a:off x="1400" y="574"/>
                  <a:ext cx="1" cy="7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41" name="Line 52"/>
                <p:cNvSpPr>
                  <a:spLocks noChangeShapeType="1"/>
                </p:cNvSpPr>
                <p:nvPr/>
              </p:nvSpPr>
              <p:spPr bwMode="auto">
                <a:xfrm flipV="1">
                  <a:off x="1400" y="572"/>
                  <a:ext cx="52"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42" name="Line 53"/>
                <p:cNvSpPr>
                  <a:spLocks noChangeShapeType="1"/>
                </p:cNvSpPr>
                <p:nvPr/>
              </p:nvSpPr>
              <p:spPr bwMode="auto">
                <a:xfrm flipH="1" flipV="1">
                  <a:off x="1347" y="572"/>
                  <a:ext cx="54"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43" name="Line 54"/>
                <p:cNvSpPr>
                  <a:spLocks noChangeShapeType="1"/>
                </p:cNvSpPr>
                <p:nvPr/>
              </p:nvSpPr>
              <p:spPr bwMode="auto">
                <a:xfrm flipH="1">
                  <a:off x="1347" y="651"/>
                  <a:ext cx="54"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44" name="Line 55"/>
                <p:cNvSpPr>
                  <a:spLocks noChangeShapeType="1"/>
                </p:cNvSpPr>
                <p:nvPr/>
              </p:nvSpPr>
              <p:spPr bwMode="auto">
                <a:xfrm>
                  <a:off x="1400" y="651"/>
                  <a:ext cx="52"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grpSp>
          <p:grpSp>
            <p:nvGrpSpPr>
              <p:cNvPr id="725" name="Group 49"/>
              <p:cNvGrpSpPr>
                <a:grpSpLocks/>
              </p:cNvGrpSpPr>
              <p:nvPr/>
            </p:nvGrpSpPr>
            <p:grpSpPr bwMode="auto">
              <a:xfrm>
                <a:off x="7992380" y="3089666"/>
                <a:ext cx="184926" cy="303330"/>
                <a:chOff x="1347" y="522"/>
                <a:chExt cx="105" cy="181"/>
              </a:xfrm>
            </p:grpSpPr>
            <p:sp>
              <p:nvSpPr>
                <p:cNvPr id="733" name="Oval 50"/>
                <p:cNvSpPr>
                  <a:spLocks noChangeArrowheads="1"/>
                </p:cNvSpPr>
                <p:nvPr/>
              </p:nvSpPr>
              <p:spPr bwMode="auto">
                <a:xfrm>
                  <a:off x="1374" y="522"/>
                  <a:ext cx="52" cy="52"/>
                </a:xfrm>
                <a:prstGeom prst="ellipse">
                  <a:avLst/>
                </a:prstGeom>
                <a:noFill/>
                <a:ln w="222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734" name="Line 51"/>
                <p:cNvSpPr>
                  <a:spLocks noChangeShapeType="1"/>
                </p:cNvSpPr>
                <p:nvPr/>
              </p:nvSpPr>
              <p:spPr bwMode="auto">
                <a:xfrm>
                  <a:off x="1400" y="574"/>
                  <a:ext cx="1" cy="7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35" name="Line 52"/>
                <p:cNvSpPr>
                  <a:spLocks noChangeShapeType="1"/>
                </p:cNvSpPr>
                <p:nvPr/>
              </p:nvSpPr>
              <p:spPr bwMode="auto">
                <a:xfrm flipV="1">
                  <a:off x="1400" y="572"/>
                  <a:ext cx="52"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36" name="Line 53"/>
                <p:cNvSpPr>
                  <a:spLocks noChangeShapeType="1"/>
                </p:cNvSpPr>
                <p:nvPr/>
              </p:nvSpPr>
              <p:spPr bwMode="auto">
                <a:xfrm flipH="1" flipV="1">
                  <a:off x="1347" y="572"/>
                  <a:ext cx="54"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37" name="Line 54"/>
                <p:cNvSpPr>
                  <a:spLocks noChangeShapeType="1"/>
                </p:cNvSpPr>
                <p:nvPr/>
              </p:nvSpPr>
              <p:spPr bwMode="auto">
                <a:xfrm flipH="1">
                  <a:off x="1347" y="651"/>
                  <a:ext cx="54"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38" name="Line 55"/>
                <p:cNvSpPr>
                  <a:spLocks noChangeShapeType="1"/>
                </p:cNvSpPr>
                <p:nvPr/>
              </p:nvSpPr>
              <p:spPr bwMode="auto">
                <a:xfrm>
                  <a:off x="1400" y="651"/>
                  <a:ext cx="52"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726" name="Group 49"/>
              <p:cNvGrpSpPr>
                <a:grpSpLocks/>
              </p:cNvGrpSpPr>
              <p:nvPr/>
            </p:nvGrpSpPr>
            <p:grpSpPr bwMode="auto">
              <a:xfrm>
                <a:off x="8074691" y="2991367"/>
                <a:ext cx="184926" cy="303331"/>
                <a:chOff x="1347" y="522"/>
                <a:chExt cx="105" cy="181"/>
              </a:xfrm>
              <a:solidFill>
                <a:schemeClr val="bg1"/>
              </a:solidFill>
            </p:grpSpPr>
            <p:sp>
              <p:nvSpPr>
                <p:cNvPr id="727" name="Oval 50"/>
                <p:cNvSpPr>
                  <a:spLocks noChangeArrowheads="1"/>
                </p:cNvSpPr>
                <p:nvPr/>
              </p:nvSpPr>
              <p:spPr bwMode="auto">
                <a:xfrm>
                  <a:off x="1374" y="522"/>
                  <a:ext cx="52" cy="52"/>
                </a:xfrm>
                <a:prstGeom prst="ellipse">
                  <a:avLst/>
                </a:prstGeom>
                <a:grpFill/>
                <a:ln w="22225">
                  <a:solidFill>
                    <a:srgbClr val="FF0000"/>
                  </a:solidFill>
                  <a:round/>
                  <a:headEnd/>
                  <a:tailEnd/>
                </a:ln>
              </p:spPr>
              <p:txBody>
                <a:bodyPr wrap="none" anchor="ctr"/>
                <a:lstStyle/>
                <a:p>
                  <a:pPr>
                    <a:defRPr/>
                  </a:pPr>
                  <a:endParaRPr lang="en-US" sz="1100">
                    <a:solidFill>
                      <a:srgbClr val="1F497D">
                        <a:lumMod val="75000"/>
                      </a:srgbClr>
                    </a:solidFill>
                  </a:endParaRPr>
                </a:p>
              </p:txBody>
            </p:sp>
            <p:sp>
              <p:nvSpPr>
                <p:cNvPr id="728" name="Line 51"/>
                <p:cNvSpPr>
                  <a:spLocks noChangeShapeType="1"/>
                </p:cNvSpPr>
                <p:nvPr/>
              </p:nvSpPr>
              <p:spPr bwMode="auto">
                <a:xfrm>
                  <a:off x="1400" y="574"/>
                  <a:ext cx="1" cy="7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29" name="Line 52"/>
                <p:cNvSpPr>
                  <a:spLocks noChangeShapeType="1"/>
                </p:cNvSpPr>
                <p:nvPr/>
              </p:nvSpPr>
              <p:spPr bwMode="auto">
                <a:xfrm flipV="1">
                  <a:off x="1400" y="572"/>
                  <a:ext cx="52"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30" name="Line 53"/>
                <p:cNvSpPr>
                  <a:spLocks noChangeShapeType="1"/>
                </p:cNvSpPr>
                <p:nvPr/>
              </p:nvSpPr>
              <p:spPr bwMode="auto">
                <a:xfrm flipH="1" flipV="1">
                  <a:off x="1347" y="572"/>
                  <a:ext cx="54"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31" name="Line 54"/>
                <p:cNvSpPr>
                  <a:spLocks noChangeShapeType="1"/>
                </p:cNvSpPr>
                <p:nvPr/>
              </p:nvSpPr>
              <p:spPr bwMode="auto">
                <a:xfrm flipH="1">
                  <a:off x="1347" y="651"/>
                  <a:ext cx="54"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32" name="Line 55"/>
                <p:cNvSpPr>
                  <a:spLocks noChangeShapeType="1"/>
                </p:cNvSpPr>
                <p:nvPr/>
              </p:nvSpPr>
              <p:spPr bwMode="auto">
                <a:xfrm>
                  <a:off x="1400" y="651"/>
                  <a:ext cx="52"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grpSp>
        </p:grpSp>
        <p:grpSp>
          <p:nvGrpSpPr>
            <p:cNvPr id="201" name="Group 208"/>
            <p:cNvGrpSpPr/>
            <p:nvPr/>
          </p:nvGrpSpPr>
          <p:grpSpPr>
            <a:xfrm>
              <a:off x="2443995" y="5617042"/>
              <a:ext cx="401552" cy="427608"/>
              <a:chOff x="7858065" y="2965388"/>
              <a:chExt cx="401552" cy="427608"/>
            </a:xfrm>
          </p:grpSpPr>
          <p:grpSp>
            <p:nvGrpSpPr>
              <p:cNvPr id="695" name="Group 49"/>
              <p:cNvGrpSpPr>
                <a:grpSpLocks/>
              </p:cNvGrpSpPr>
              <p:nvPr/>
            </p:nvGrpSpPr>
            <p:grpSpPr bwMode="auto">
              <a:xfrm>
                <a:off x="7934352" y="2965388"/>
                <a:ext cx="184926" cy="303330"/>
                <a:chOff x="1347" y="522"/>
                <a:chExt cx="105" cy="181"/>
              </a:xfrm>
            </p:grpSpPr>
            <p:sp>
              <p:nvSpPr>
                <p:cNvPr id="717" name="Oval 50"/>
                <p:cNvSpPr>
                  <a:spLocks noChangeArrowheads="1"/>
                </p:cNvSpPr>
                <p:nvPr/>
              </p:nvSpPr>
              <p:spPr bwMode="auto">
                <a:xfrm>
                  <a:off x="1374" y="522"/>
                  <a:ext cx="52" cy="52"/>
                </a:xfrm>
                <a:prstGeom prst="ellipse">
                  <a:avLst/>
                </a:prstGeom>
                <a:noFill/>
                <a:ln w="222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718" name="Line 51"/>
                <p:cNvSpPr>
                  <a:spLocks noChangeShapeType="1"/>
                </p:cNvSpPr>
                <p:nvPr/>
              </p:nvSpPr>
              <p:spPr bwMode="auto">
                <a:xfrm>
                  <a:off x="1400" y="574"/>
                  <a:ext cx="1" cy="7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19" name="Line 52"/>
                <p:cNvSpPr>
                  <a:spLocks noChangeShapeType="1"/>
                </p:cNvSpPr>
                <p:nvPr/>
              </p:nvSpPr>
              <p:spPr bwMode="auto">
                <a:xfrm flipV="1">
                  <a:off x="1400" y="572"/>
                  <a:ext cx="52"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20" name="Line 53"/>
                <p:cNvSpPr>
                  <a:spLocks noChangeShapeType="1"/>
                </p:cNvSpPr>
                <p:nvPr/>
              </p:nvSpPr>
              <p:spPr bwMode="auto">
                <a:xfrm flipH="1" flipV="1">
                  <a:off x="1347" y="572"/>
                  <a:ext cx="54"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21" name="Line 54"/>
                <p:cNvSpPr>
                  <a:spLocks noChangeShapeType="1"/>
                </p:cNvSpPr>
                <p:nvPr/>
              </p:nvSpPr>
              <p:spPr bwMode="auto">
                <a:xfrm flipH="1">
                  <a:off x="1347" y="651"/>
                  <a:ext cx="54"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22" name="Line 55"/>
                <p:cNvSpPr>
                  <a:spLocks noChangeShapeType="1"/>
                </p:cNvSpPr>
                <p:nvPr/>
              </p:nvSpPr>
              <p:spPr bwMode="auto">
                <a:xfrm>
                  <a:off x="1400" y="651"/>
                  <a:ext cx="52"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696" name="Group 49"/>
              <p:cNvGrpSpPr>
                <a:grpSpLocks/>
              </p:cNvGrpSpPr>
              <p:nvPr/>
            </p:nvGrpSpPr>
            <p:grpSpPr bwMode="auto">
              <a:xfrm>
                <a:off x="7858065" y="3050550"/>
                <a:ext cx="184926" cy="303331"/>
                <a:chOff x="1347" y="522"/>
                <a:chExt cx="105" cy="181"/>
              </a:xfrm>
              <a:solidFill>
                <a:schemeClr val="bg1"/>
              </a:solidFill>
            </p:grpSpPr>
            <p:sp>
              <p:nvSpPr>
                <p:cNvPr id="711" name="Oval 50"/>
                <p:cNvSpPr>
                  <a:spLocks noChangeArrowheads="1"/>
                </p:cNvSpPr>
                <p:nvPr/>
              </p:nvSpPr>
              <p:spPr bwMode="auto">
                <a:xfrm>
                  <a:off x="1374" y="522"/>
                  <a:ext cx="52" cy="52"/>
                </a:xfrm>
                <a:prstGeom prst="ellipse">
                  <a:avLst/>
                </a:prstGeom>
                <a:grpFill/>
                <a:ln w="22225">
                  <a:solidFill>
                    <a:srgbClr val="FF0000"/>
                  </a:solidFill>
                  <a:round/>
                  <a:headEnd/>
                  <a:tailEnd/>
                </a:ln>
              </p:spPr>
              <p:txBody>
                <a:bodyPr wrap="none" anchor="ctr"/>
                <a:lstStyle/>
                <a:p>
                  <a:pPr>
                    <a:defRPr/>
                  </a:pPr>
                  <a:endParaRPr lang="en-US" sz="1100">
                    <a:solidFill>
                      <a:srgbClr val="1F497D">
                        <a:lumMod val="75000"/>
                      </a:srgbClr>
                    </a:solidFill>
                  </a:endParaRPr>
                </a:p>
              </p:txBody>
            </p:sp>
            <p:sp>
              <p:nvSpPr>
                <p:cNvPr id="712" name="Line 51"/>
                <p:cNvSpPr>
                  <a:spLocks noChangeShapeType="1"/>
                </p:cNvSpPr>
                <p:nvPr/>
              </p:nvSpPr>
              <p:spPr bwMode="auto">
                <a:xfrm>
                  <a:off x="1400" y="574"/>
                  <a:ext cx="1" cy="7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13" name="Line 52"/>
                <p:cNvSpPr>
                  <a:spLocks noChangeShapeType="1"/>
                </p:cNvSpPr>
                <p:nvPr/>
              </p:nvSpPr>
              <p:spPr bwMode="auto">
                <a:xfrm flipV="1">
                  <a:off x="1400" y="572"/>
                  <a:ext cx="52"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14" name="Line 53"/>
                <p:cNvSpPr>
                  <a:spLocks noChangeShapeType="1"/>
                </p:cNvSpPr>
                <p:nvPr/>
              </p:nvSpPr>
              <p:spPr bwMode="auto">
                <a:xfrm flipH="1" flipV="1">
                  <a:off x="1347" y="572"/>
                  <a:ext cx="54"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15" name="Line 54"/>
                <p:cNvSpPr>
                  <a:spLocks noChangeShapeType="1"/>
                </p:cNvSpPr>
                <p:nvPr/>
              </p:nvSpPr>
              <p:spPr bwMode="auto">
                <a:xfrm flipH="1">
                  <a:off x="1347" y="651"/>
                  <a:ext cx="54"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16" name="Line 55"/>
                <p:cNvSpPr>
                  <a:spLocks noChangeShapeType="1"/>
                </p:cNvSpPr>
                <p:nvPr/>
              </p:nvSpPr>
              <p:spPr bwMode="auto">
                <a:xfrm>
                  <a:off x="1400" y="651"/>
                  <a:ext cx="52"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grpSp>
          <p:grpSp>
            <p:nvGrpSpPr>
              <p:cNvPr id="697" name="Group 49"/>
              <p:cNvGrpSpPr>
                <a:grpSpLocks/>
              </p:cNvGrpSpPr>
              <p:nvPr/>
            </p:nvGrpSpPr>
            <p:grpSpPr bwMode="auto">
              <a:xfrm>
                <a:off x="7992380" y="3089666"/>
                <a:ext cx="184926" cy="303330"/>
                <a:chOff x="1347" y="522"/>
                <a:chExt cx="105" cy="181"/>
              </a:xfrm>
            </p:grpSpPr>
            <p:sp>
              <p:nvSpPr>
                <p:cNvPr id="705" name="Oval 50"/>
                <p:cNvSpPr>
                  <a:spLocks noChangeArrowheads="1"/>
                </p:cNvSpPr>
                <p:nvPr/>
              </p:nvSpPr>
              <p:spPr bwMode="auto">
                <a:xfrm>
                  <a:off x="1374" y="522"/>
                  <a:ext cx="52" cy="52"/>
                </a:xfrm>
                <a:prstGeom prst="ellipse">
                  <a:avLst/>
                </a:prstGeom>
                <a:noFill/>
                <a:ln w="222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706" name="Line 51"/>
                <p:cNvSpPr>
                  <a:spLocks noChangeShapeType="1"/>
                </p:cNvSpPr>
                <p:nvPr/>
              </p:nvSpPr>
              <p:spPr bwMode="auto">
                <a:xfrm>
                  <a:off x="1400" y="574"/>
                  <a:ext cx="1" cy="7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07" name="Line 52"/>
                <p:cNvSpPr>
                  <a:spLocks noChangeShapeType="1"/>
                </p:cNvSpPr>
                <p:nvPr/>
              </p:nvSpPr>
              <p:spPr bwMode="auto">
                <a:xfrm flipV="1">
                  <a:off x="1400" y="572"/>
                  <a:ext cx="52"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08" name="Line 53"/>
                <p:cNvSpPr>
                  <a:spLocks noChangeShapeType="1"/>
                </p:cNvSpPr>
                <p:nvPr/>
              </p:nvSpPr>
              <p:spPr bwMode="auto">
                <a:xfrm flipH="1" flipV="1">
                  <a:off x="1347" y="572"/>
                  <a:ext cx="54"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09" name="Line 54"/>
                <p:cNvSpPr>
                  <a:spLocks noChangeShapeType="1"/>
                </p:cNvSpPr>
                <p:nvPr/>
              </p:nvSpPr>
              <p:spPr bwMode="auto">
                <a:xfrm flipH="1">
                  <a:off x="1347" y="651"/>
                  <a:ext cx="54"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710" name="Line 55"/>
                <p:cNvSpPr>
                  <a:spLocks noChangeShapeType="1"/>
                </p:cNvSpPr>
                <p:nvPr/>
              </p:nvSpPr>
              <p:spPr bwMode="auto">
                <a:xfrm>
                  <a:off x="1400" y="651"/>
                  <a:ext cx="52"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698" name="Group 49"/>
              <p:cNvGrpSpPr>
                <a:grpSpLocks/>
              </p:cNvGrpSpPr>
              <p:nvPr/>
            </p:nvGrpSpPr>
            <p:grpSpPr bwMode="auto">
              <a:xfrm>
                <a:off x="8074691" y="2991367"/>
                <a:ext cx="184926" cy="303331"/>
                <a:chOff x="1347" y="522"/>
                <a:chExt cx="105" cy="181"/>
              </a:xfrm>
              <a:solidFill>
                <a:schemeClr val="bg1"/>
              </a:solidFill>
            </p:grpSpPr>
            <p:sp>
              <p:nvSpPr>
                <p:cNvPr id="699" name="Oval 50"/>
                <p:cNvSpPr>
                  <a:spLocks noChangeArrowheads="1"/>
                </p:cNvSpPr>
                <p:nvPr/>
              </p:nvSpPr>
              <p:spPr bwMode="auto">
                <a:xfrm>
                  <a:off x="1374" y="522"/>
                  <a:ext cx="52" cy="52"/>
                </a:xfrm>
                <a:prstGeom prst="ellipse">
                  <a:avLst/>
                </a:prstGeom>
                <a:grpFill/>
                <a:ln w="22225">
                  <a:solidFill>
                    <a:srgbClr val="FF0000"/>
                  </a:solidFill>
                  <a:round/>
                  <a:headEnd/>
                  <a:tailEnd/>
                </a:ln>
              </p:spPr>
              <p:txBody>
                <a:bodyPr wrap="none" anchor="ctr"/>
                <a:lstStyle/>
                <a:p>
                  <a:pPr>
                    <a:defRPr/>
                  </a:pPr>
                  <a:endParaRPr lang="en-US" sz="1100">
                    <a:solidFill>
                      <a:srgbClr val="1F497D">
                        <a:lumMod val="75000"/>
                      </a:srgbClr>
                    </a:solidFill>
                  </a:endParaRPr>
                </a:p>
              </p:txBody>
            </p:sp>
            <p:sp>
              <p:nvSpPr>
                <p:cNvPr id="700" name="Line 51"/>
                <p:cNvSpPr>
                  <a:spLocks noChangeShapeType="1"/>
                </p:cNvSpPr>
                <p:nvPr/>
              </p:nvSpPr>
              <p:spPr bwMode="auto">
                <a:xfrm>
                  <a:off x="1400" y="574"/>
                  <a:ext cx="1" cy="7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01" name="Line 52"/>
                <p:cNvSpPr>
                  <a:spLocks noChangeShapeType="1"/>
                </p:cNvSpPr>
                <p:nvPr/>
              </p:nvSpPr>
              <p:spPr bwMode="auto">
                <a:xfrm flipV="1">
                  <a:off x="1400" y="572"/>
                  <a:ext cx="52"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02" name="Line 53"/>
                <p:cNvSpPr>
                  <a:spLocks noChangeShapeType="1"/>
                </p:cNvSpPr>
                <p:nvPr/>
              </p:nvSpPr>
              <p:spPr bwMode="auto">
                <a:xfrm flipH="1" flipV="1">
                  <a:off x="1347" y="572"/>
                  <a:ext cx="54"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03" name="Line 54"/>
                <p:cNvSpPr>
                  <a:spLocks noChangeShapeType="1"/>
                </p:cNvSpPr>
                <p:nvPr/>
              </p:nvSpPr>
              <p:spPr bwMode="auto">
                <a:xfrm flipH="1">
                  <a:off x="1347" y="651"/>
                  <a:ext cx="54"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704" name="Line 55"/>
                <p:cNvSpPr>
                  <a:spLocks noChangeShapeType="1"/>
                </p:cNvSpPr>
                <p:nvPr/>
              </p:nvSpPr>
              <p:spPr bwMode="auto">
                <a:xfrm>
                  <a:off x="1400" y="651"/>
                  <a:ext cx="52"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grpSp>
        </p:grpSp>
        <p:grpSp>
          <p:nvGrpSpPr>
            <p:cNvPr id="202" name="Group 209"/>
            <p:cNvGrpSpPr/>
            <p:nvPr/>
          </p:nvGrpSpPr>
          <p:grpSpPr>
            <a:xfrm>
              <a:off x="2728275" y="5699106"/>
              <a:ext cx="401552" cy="427608"/>
              <a:chOff x="7858065" y="2965388"/>
              <a:chExt cx="401552" cy="427608"/>
            </a:xfrm>
          </p:grpSpPr>
          <p:grpSp>
            <p:nvGrpSpPr>
              <p:cNvPr id="667" name="Group 49"/>
              <p:cNvGrpSpPr>
                <a:grpSpLocks/>
              </p:cNvGrpSpPr>
              <p:nvPr/>
            </p:nvGrpSpPr>
            <p:grpSpPr bwMode="auto">
              <a:xfrm>
                <a:off x="7934352" y="2965388"/>
                <a:ext cx="184926" cy="303330"/>
                <a:chOff x="1347" y="522"/>
                <a:chExt cx="105" cy="181"/>
              </a:xfrm>
            </p:grpSpPr>
            <p:sp>
              <p:nvSpPr>
                <p:cNvPr id="689" name="Oval 50"/>
                <p:cNvSpPr>
                  <a:spLocks noChangeArrowheads="1"/>
                </p:cNvSpPr>
                <p:nvPr/>
              </p:nvSpPr>
              <p:spPr bwMode="auto">
                <a:xfrm>
                  <a:off x="1374" y="522"/>
                  <a:ext cx="52" cy="52"/>
                </a:xfrm>
                <a:prstGeom prst="ellipse">
                  <a:avLst/>
                </a:prstGeom>
                <a:noFill/>
                <a:ln w="222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690" name="Line 51"/>
                <p:cNvSpPr>
                  <a:spLocks noChangeShapeType="1"/>
                </p:cNvSpPr>
                <p:nvPr/>
              </p:nvSpPr>
              <p:spPr bwMode="auto">
                <a:xfrm>
                  <a:off x="1400" y="574"/>
                  <a:ext cx="1" cy="7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91" name="Line 52"/>
                <p:cNvSpPr>
                  <a:spLocks noChangeShapeType="1"/>
                </p:cNvSpPr>
                <p:nvPr/>
              </p:nvSpPr>
              <p:spPr bwMode="auto">
                <a:xfrm flipV="1">
                  <a:off x="1400" y="572"/>
                  <a:ext cx="52"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92" name="Line 53"/>
                <p:cNvSpPr>
                  <a:spLocks noChangeShapeType="1"/>
                </p:cNvSpPr>
                <p:nvPr/>
              </p:nvSpPr>
              <p:spPr bwMode="auto">
                <a:xfrm flipH="1" flipV="1">
                  <a:off x="1347" y="572"/>
                  <a:ext cx="54"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93" name="Line 54"/>
                <p:cNvSpPr>
                  <a:spLocks noChangeShapeType="1"/>
                </p:cNvSpPr>
                <p:nvPr/>
              </p:nvSpPr>
              <p:spPr bwMode="auto">
                <a:xfrm flipH="1">
                  <a:off x="1347" y="651"/>
                  <a:ext cx="54"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94" name="Line 55"/>
                <p:cNvSpPr>
                  <a:spLocks noChangeShapeType="1"/>
                </p:cNvSpPr>
                <p:nvPr/>
              </p:nvSpPr>
              <p:spPr bwMode="auto">
                <a:xfrm>
                  <a:off x="1400" y="651"/>
                  <a:ext cx="52"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668" name="Group 49"/>
              <p:cNvGrpSpPr>
                <a:grpSpLocks/>
              </p:cNvGrpSpPr>
              <p:nvPr/>
            </p:nvGrpSpPr>
            <p:grpSpPr bwMode="auto">
              <a:xfrm>
                <a:off x="7858065" y="3050550"/>
                <a:ext cx="184926" cy="303331"/>
                <a:chOff x="1347" y="522"/>
                <a:chExt cx="105" cy="181"/>
              </a:xfrm>
              <a:solidFill>
                <a:schemeClr val="bg1"/>
              </a:solidFill>
            </p:grpSpPr>
            <p:sp>
              <p:nvSpPr>
                <p:cNvPr id="683" name="Oval 50"/>
                <p:cNvSpPr>
                  <a:spLocks noChangeArrowheads="1"/>
                </p:cNvSpPr>
                <p:nvPr/>
              </p:nvSpPr>
              <p:spPr bwMode="auto">
                <a:xfrm>
                  <a:off x="1374" y="522"/>
                  <a:ext cx="52" cy="52"/>
                </a:xfrm>
                <a:prstGeom prst="ellipse">
                  <a:avLst/>
                </a:prstGeom>
                <a:grpFill/>
                <a:ln w="22225">
                  <a:solidFill>
                    <a:srgbClr val="FF0000"/>
                  </a:solidFill>
                  <a:round/>
                  <a:headEnd/>
                  <a:tailEnd/>
                </a:ln>
              </p:spPr>
              <p:txBody>
                <a:bodyPr wrap="none" anchor="ctr"/>
                <a:lstStyle/>
                <a:p>
                  <a:pPr>
                    <a:defRPr/>
                  </a:pPr>
                  <a:endParaRPr lang="en-US" sz="1100">
                    <a:solidFill>
                      <a:srgbClr val="1F497D">
                        <a:lumMod val="75000"/>
                      </a:srgbClr>
                    </a:solidFill>
                  </a:endParaRPr>
                </a:p>
              </p:txBody>
            </p:sp>
            <p:sp>
              <p:nvSpPr>
                <p:cNvPr id="684" name="Line 51"/>
                <p:cNvSpPr>
                  <a:spLocks noChangeShapeType="1"/>
                </p:cNvSpPr>
                <p:nvPr/>
              </p:nvSpPr>
              <p:spPr bwMode="auto">
                <a:xfrm>
                  <a:off x="1400" y="574"/>
                  <a:ext cx="1" cy="7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85" name="Line 52"/>
                <p:cNvSpPr>
                  <a:spLocks noChangeShapeType="1"/>
                </p:cNvSpPr>
                <p:nvPr/>
              </p:nvSpPr>
              <p:spPr bwMode="auto">
                <a:xfrm flipV="1">
                  <a:off x="1400" y="572"/>
                  <a:ext cx="52"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86" name="Line 53"/>
                <p:cNvSpPr>
                  <a:spLocks noChangeShapeType="1"/>
                </p:cNvSpPr>
                <p:nvPr/>
              </p:nvSpPr>
              <p:spPr bwMode="auto">
                <a:xfrm flipH="1" flipV="1">
                  <a:off x="1347" y="572"/>
                  <a:ext cx="54"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87" name="Line 54"/>
                <p:cNvSpPr>
                  <a:spLocks noChangeShapeType="1"/>
                </p:cNvSpPr>
                <p:nvPr/>
              </p:nvSpPr>
              <p:spPr bwMode="auto">
                <a:xfrm flipH="1">
                  <a:off x="1347" y="651"/>
                  <a:ext cx="54"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88" name="Line 55"/>
                <p:cNvSpPr>
                  <a:spLocks noChangeShapeType="1"/>
                </p:cNvSpPr>
                <p:nvPr/>
              </p:nvSpPr>
              <p:spPr bwMode="auto">
                <a:xfrm>
                  <a:off x="1400" y="651"/>
                  <a:ext cx="52"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grpSp>
          <p:grpSp>
            <p:nvGrpSpPr>
              <p:cNvPr id="669" name="Group 49"/>
              <p:cNvGrpSpPr>
                <a:grpSpLocks/>
              </p:cNvGrpSpPr>
              <p:nvPr/>
            </p:nvGrpSpPr>
            <p:grpSpPr bwMode="auto">
              <a:xfrm>
                <a:off x="7992380" y="3089666"/>
                <a:ext cx="184926" cy="303330"/>
                <a:chOff x="1347" y="522"/>
                <a:chExt cx="105" cy="181"/>
              </a:xfrm>
            </p:grpSpPr>
            <p:sp>
              <p:nvSpPr>
                <p:cNvPr id="677" name="Oval 50"/>
                <p:cNvSpPr>
                  <a:spLocks noChangeArrowheads="1"/>
                </p:cNvSpPr>
                <p:nvPr/>
              </p:nvSpPr>
              <p:spPr bwMode="auto">
                <a:xfrm>
                  <a:off x="1374" y="522"/>
                  <a:ext cx="52" cy="52"/>
                </a:xfrm>
                <a:prstGeom prst="ellipse">
                  <a:avLst/>
                </a:prstGeom>
                <a:noFill/>
                <a:ln w="222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678" name="Line 51"/>
                <p:cNvSpPr>
                  <a:spLocks noChangeShapeType="1"/>
                </p:cNvSpPr>
                <p:nvPr/>
              </p:nvSpPr>
              <p:spPr bwMode="auto">
                <a:xfrm>
                  <a:off x="1400" y="574"/>
                  <a:ext cx="1" cy="7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79" name="Line 52"/>
                <p:cNvSpPr>
                  <a:spLocks noChangeShapeType="1"/>
                </p:cNvSpPr>
                <p:nvPr/>
              </p:nvSpPr>
              <p:spPr bwMode="auto">
                <a:xfrm flipV="1">
                  <a:off x="1400" y="572"/>
                  <a:ext cx="52"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80" name="Line 53"/>
                <p:cNvSpPr>
                  <a:spLocks noChangeShapeType="1"/>
                </p:cNvSpPr>
                <p:nvPr/>
              </p:nvSpPr>
              <p:spPr bwMode="auto">
                <a:xfrm flipH="1" flipV="1">
                  <a:off x="1347" y="572"/>
                  <a:ext cx="54"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81" name="Line 54"/>
                <p:cNvSpPr>
                  <a:spLocks noChangeShapeType="1"/>
                </p:cNvSpPr>
                <p:nvPr/>
              </p:nvSpPr>
              <p:spPr bwMode="auto">
                <a:xfrm flipH="1">
                  <a:off x="1347" y="651"/>
                  <a:ext cx="54"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82" name="Line 55"/>
                <p:cNvSpPr>
                  <a:spLocks noChangeShapeType="1"/>
                </p:cNvSpPr>
                <p:nvPr/>
              </p:nvSpPr>
              <p:spPr bwMode="auto">
                <a:xfrm>
                  <a:off x="1400" y="651"/>
                  <a:ext cx="52"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670" name="Group 49"/>
              <p:cNvGrpSpPr>
                <a:grpSpLocks/>
              </p:cNvGrpSpPr>
              <p:nvPr/>
            </p:nvGrpSpPr>
            <p:grpSpPr bwMode="auto">
              <a:xfrm>
                <a:off x="8074691" y="2991367"/>
                <a:ext cx="184926" cy="303331"/>
                <a:chOff x="1347" y="522"/>
                <a:chExt cx="105" cy="181"/>
              </a:xfrm>
              <a:solidFill>
                <a:schemeClr val="bg1"/>
              </a:solidFill>
            </p:grpSpPr>
            <p:sp>
              <p:nvSpPr>
                <p:cNvPr id="671" name="Oval 50"/>
                <p:cNvSpPr>
                  <a:spLocks noChangeArrowheads="1"/>
                </p:cNvSpPr>
                <p:nvPr/>
              </p:nvSpPr>
              <p:spPr bwMode="auto">
                <a:xfrm>
                  <a:off x="1374" y="522"/>
                  <a:ext cx="52" cy="52"/>
                </a:xfrm>
                <a:prstGeom prst="ellipse">
                  <a:avLst/>
                </a:prstGeom>
                <a:grpFill/>
                <a:ln w="22225">
                  <a:solidFill>
                    <a:srgbClr val="FF0000"/>
                  </a:solidFill>
                  <a:round/>
                  <a:headEnd/>
                  <a:tailEnd/>
                </a:ln>
              </p:spPr>
              <p:txBody>
                <a:bodyPr wrap="none" anchor="ctr"/>
                <a:lstStyle/>
                <a:p>
                  <a:pPr>
                    <a:defRPr/>
                  </a:pPr>
                  <a:endParaRPr lang="en-US" sz="1100">
                    <a:solidFill>
                      <a:srgbClr val="1F497D">
                        <a:lumMod val="75000"/>
                      </a:srgbClr>
                    </a:solidFill>
                  </a:endParaRPr>
                </a:p>
              </p:txBody>
            </p:sp>
            <p:sp>
              <p:nvSpPr>
                <p:cNvPr id="672" name="Line 51"/>
                <p:cNvSpPr>
                  <a:spLocks noChangeShapeType="1"/>
                </p:cNvSpPr>
                <p:nvPr/>
              </p:nvSpPr>
              <p:spPr bwMode="auto">
                <a:xfrm>
                  <a:off x="1400" y="574"/>
                  <a:ext cx="1" cy="7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73" name="Line 52"/>
                <p:cNvSpPr>
                  <a:spLocks noChangeShapeType="1"/>
                </p:cNvSpPr>
                <p:nvPr/>
              </p:nvSpPr>
              <p:spPr bwMode="auto">
                <a:xfrm flipV="1">
                  <a:off x="1400" y="572"/>
                  <a:ext cx="52"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74" name="Line 53"/>
                <p:cNvSpPr>
                  <a:spLocks noChangeShapeType="1"/>
                </p:cNvSpPr>
                <p:nvPr/>
              </p:nvSpPr>
              <p:spPr bwMode="auto">
                <a:xfrm flipH="1" flipV="1">
                  <a:off x="1347" y="572"/>
                  <a:ext cx="54"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75" name="Line 54"/>
                <p:cNvSpPr>
                  <a:spLocks noChangeShapeType="1"/>
                </p:cNvSpPr>
                <p:nvPr/>
              </p:nvSpPr>
              <p:spPr bwMode="auto">
                <a:xfrm flipH="1">
                  <a:off x="1347" y="651"/>
                  <a:ext cx="54"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76" name="Line 55"/>
                <p:cNvSpPr>
                  <a:spLocks noChangeShapeType="1"/>
                </p:cNvSpPr>
                <p:nvPr/>
              </p:nvSpPr>
              <p:spPr bwMode="auto">
                <a:xfrm>
                  <a:off x="1400" y="651"/>
                  <a:ext cx="52"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grpSp>
        </p:grpSp>
        <p:grpSp>
          <p:nvGrpSpPr>
            <p:cNvPr id="203" name="Group 210"/>
            <p:cNvGrpSpPr/>
            <p:nvPr/>
          </p:nvGrpSpPr>
          <p:grpSpPr>
            <a:xfrm>
              <a:off x="2951011" y="5614122"/>
              <a:ext cx="401552" cy="427608"/>
              <a:chOff x="7858065" y="2965388"/>
              <a:chExt cx="401552" cy="427608"/>
            </a:xfrm>
          </p:grpSpPr>
          <p:grpSp>
            <p:nvGrpSpPr>
              <p:cNvPr id="639" name="Group 49"/>
              <p:cNvGrpSpPr>
                <a:grpSpLocks/>
              </p:cNvGrpSpPr>
              <p:nvPr/>
            </p:nvGrpSpPr>
            <p:grpSpPr bwMode="auto">
              <a:xfrm>
                <a:off x="7934352" y="2965388"/>
                <a:ext cx="184926" cy="303330"/>
                <a:chOff x="1347" y="522"/>
                <a:chExt cx="105" cy="181"/>
              </a:xfrm>
            </p:grpSpPr>
            <p:sp>
              <p:nvSpPr>
                <p:cNvPr id="661" name="Oval 668"/>
                <p:cNvSpPr>
                  <a:spLocks noChangeArrowheads="1"/>
                </p:cNvSpPr>
                <p:nvPr/>
              </p:nvSpPr>
              <p:spPr bwMode="auto">
                <a:xfrm>
                  <a:off x="1374" y="522"/>
                  <a:ext cx="52" cy="52"/>
                </a:xfrm>
                <a:prstGeom prst="ellipse">
                  <a:avLst/>
                </a:prstGeom>
                <a:noFill/>
                <a:ln w="222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662" name="Line 51"/>
                <p:cNvSpPr>
                  <a:spLocks noChangeShapeType="1"/>
                </p:cNvSpPr>
                <p:nvPr/>
              </p:nvSpPr>
              <p:spPr bwMode="auto">
                <a:xfrm>
                  <a:off x="1400" y="574"/>
                  <a:ext cx="1" cy="7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63" name="Line 52"/>
                <p:cNvSpPr>
                  <a:spLocks noChangeShapeType="1"/>
                </p:cNvSpPr>
                <p:nvPr/>
              </p:nvSpPr>
              <p:spPr bwMode="auto">
                <a:xfrm flipV="1">
                  <a:off x="1400" y="572"/>
                  <a:ext cx="52"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64" name="Line 53"/>
                <p:cNvSpPr>
                  <a:spLocks noChangeShapeType="1"/>
                </p:cNvSpPr>
                <p:nvPr/>
              </p:nvSpPr>
              <p:spPr bwMode="auto">
                <a:xfrm flipH="1" flipV="1">
                  <a:off x="1347" y="572"/>
                  <a:ext cx="54"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65" name="Line 54"/>
                <p:cNvSpPr>
                  <a:spLocks noChangeShapeType="1"/>
                </p:cNvSpPr>
                <p:nvPr/>
              </p:nvSpPr>
              <p:spPr bwMode="auto">
                <a:xfrm flipH="1">
                  <a:off x="1347" y="651"/>
                  <a:ext cx="54"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66" name="Line 55"/>
                <p:cNvSpPr>
                  <a:spLocks noChangeShapeType="1"/>
                </p:cNvSpPr>
                <p:nvPr/>
              </p:nvSpPr>
              <p:spPr bwMode="auto">
                <a:xfrm>
                  <a:off x="1400" y="651"/>
                  <a:ext cx="52"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640" name="Group 49"/>
              <p:cNvGrpSpPr>
                <a:grpSpLocks/>
              </p:cNvGrpSpPr>
              <p:nvPr/>
            </p:nvGrpSpPr>
            <p:grpSpPr bwMode="auto">
              <a:xfrm>
                <a:off x="7858065" y="3050550"/>
                <a:ext cx="184926" cy="303331"/>
                <a:chOff x="1347" y="522"/>
                <a:chExt cx="105" cy="181"/>
              </a:xfrm>
              <a:solidFill>
                <a:schemeClr val="bg1"/>
              </a:solidFill>
            </p:grpSpPr>
            <p:sp>
              <p:nvSpPr>
                <p:cNvPr id="655" name="Oval 50"/>
                <p:cNvSpPr>
                  <a:spLocks noChangeArrowheads="1"/>
                </p:cNvSpPr>
                <p:nvPr/>
              </p:nvSpPr>
              <p:spPr bwMode="auto">
                <a:xfrm>
                  <a:off x="1374" y="522"/>
                  <a:ext cx="52" cy="52"/>
                </a:xfrm>
                <a:prstGeom prst="ellipse">
                  <a:avLst/>
                </a:prstGeom>
                <a:grpFill/>
                <a:ln w="22225">
                  <a:solidFill>
                    <a:srgbClr val="FF0000"/>
                  </a:solidFill>
                  <a:round/>
                  <a:headEnd/>
                  <a:tailEnd/>
                </a:ln>
              </p:spPr>
              <p:txBody>
                <a:bodyPr wrap="none" anchor="ctr"/>
                <a:lstStyle/>
                <a:p>
                  <a:pPr>
                    <a:defRPr/>
                  </a:pPr>
                  <a:endParaRPr lang="en-US" sz="1100">
                    <a:solidFill>
                      <a:srgbClr val="1F497D">
                        <a:lumMod val="75000"/>
                      </a:srgbClr>
                    </a:solidFill>
                  </a:endParaRPr>
                </a:p>
              </p:txBody>
            </p:sp>
            <p:sp>
              <p:nvSpPr>
                <p:cNvPr id="656" name="Line 51"/>
                <p:cNvSpPr>
                  <a:spLocks noChangeShapeType="1"/>
                </p:cNvSpPr>
                <p:nvPr/>
              </p:nvSpPr>
              <p:spPr bwMode="auto">
                <a:xfrm>
                  <a:off x="1400" y="574"/>
                  <a:ext cx="1" cy="7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57" name="Line 52"/>
                <p:cNvSpPr>
                  <a:spLocks noChangeShapeType="1"/>
                </p:cNvSpPr>
                <p:nvPr/>
              </p:nvSpPr>
              <p:spPr bwMode="auto">
                <a:xfrm flipV="1">
                  <a:off x="1400" y="572"/>
                  <a:ext cx="52"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58" name="Line 53"/>
                <p:cNvSpPr>
                  <a:spLocks noChangeShapeType="1"/>
                </p:cNvSpPr>
                <p:nvPr/>
              </p:nvSpPr>
              <p:spPr bwMode="auto">
                <a:xfrm flipH="1" flipV="1">
                  <a:off x="1347" y="572"/>
                  <a:ext cx="54"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59" name="Line 54"/>
                <p:cNvSpPr>
                  <a:spLocks noChangeShapeType="1"/>
                </p:cNvSpPr>
                <p:nvPr/>
              </p:nvSpPr>
              <p:spPr bwMode="auto">
                <a:xfrm flipH="1">
                  <a:off x="1347" y="651"/>
                  <a:ext cx="54"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60" name="Line 55"/>
                <p:cNvSpPr>
                  <a:spLocks noChangeShapeType="1"/>
                </p:cNvSpPr>
                <p:nvPr/>
              </p:nvSpPr>
              <p:spPr bwMode="auto">
                <a:xfrm>
                  <a:off x="1400" y="651"/>
                  <a:ext cx="52"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grpSp>
          <p:grpSp>
            <p:nvGrpSpPr>
              <p:cNvPr id="641" name="Group 49"/>
              <p:cNvGrpSpPr>
                <a:grpSpLocks/>
              </p:cNvGrpSpPr>
              <p:nvPr/>
            </p:nvGrpSpPr>
            <p:grpSpPr bwMode="auto">
              <a:xfrm>
                <a:off x="7992380" y="3089666"/>
                <a:ext cx="184926" cy="303330"/>
                <a:chOff x="1347" y="522"/>
                <a:chExt cx="105" cy="181"/>
              </a:xfrm>
            </p:grpSpPr>
            <p:sp>
              <p:nvSpPr>
                <p:cNvPr id="649" name="Oval 50"/>
                <p:cNvSpPr>
                  <a:spLocks noChangeArrowheads="1"/>
                </p:cNvSpPr>
                <p:nvPr/>
              </p:nvSpPr>
              <p:spPr bwMode="auto">
                <a:xfrm>
                  <a:off x="1374" y="522"/>
                  <a:ext cx="52" cy="52"/>
                </a:xfrm>
                <a:prstGeom prst="ellipse">
                  <a:avLst/>
                </a:prstGeom>
                <a:noFill/>
                <a:ln w="222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650" name="Line 51"/>
                <p:cNvSpPr>
                  <a:spLocks noChangeShapeType="1"/>
                </p:cNvSpPr>
                <p:nvPr/>
              </p:nvSpPr>
              <p:spPr bwMode="auto">
                <a:xfrm>
                  <a:off x="1400" y="574"/>
                  <a:ext cx="1" cy="7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51" name="Line 52"/>
                <p:cNvSpPr>
                  <a:spLocks noChangeShapeType="1"/>
                </p:cNvSpPr>
                <p:nvPr/>
              </p:nvSpPr>
              <p:spPr bwMode="auto">
                <a:xfrm flipV="1">
                  <a:off x="1400" y="572"/>
                  <a:ext cx="52"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52" name="Line 53"/>
                <p:cNvSpPr>
                  <a:spLocks noChangeShapeType="1"/>
                </p:cNvSpPr>
                <p:nvPr/>
              </p:nvSpPr>
              <p:spPr bwMode="auto">
                <a:xfrm flipH="1" flipV="1">
                  <a:off x="1347" y="572"/>
                  <a:ext cx="54"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53" name="Line 54"/>
                <p:cNvSpPr>
                  <a:spLocks noChangeShapeType="1"/>
                </p:cNvSpPr>
                <p:nvPr/>
              </p:nvSpPr>
              <p:spPr bwMode="auto">
                <a:xfrm flipH="1">
                  <a:off x="1347" y="651"/>
                  <a:ext cx="54"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54" name="Line 55"/>
                <p:cNvSpPr>
                  <a:spLocks noChangeShapeType="1"/>
                </p:cNvSpPr>
                <p:nvPr/>
              </p:nvSpPr>
              <p:spPr bwMode="auto">
                <a:xfrm>
                  <a:off x="1400" y="651"/>
                  <a:ext cx="52"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642" name="Group 49"/>
              <p:cNvGrpSpPr>
                <a:grpSpLocks/>
              </p:cNvGrpSpPr>
              <p:nvPr/>
            </p:nvGrpSpPr>
            <p:grpSpPr bwMode="auto">
              <a:xfrm>
                <a:off x="8074691" y="2991367"/>
                <a:ext cx="184926" cy="303331"/>
                <a:chOff x="1347" y="522"/>
                <a:chExt cx="105" cy="181"/>
              </a:xfrm>
              <a:solidFill>
                <a:schemeClr val="bg1"/>
              </a:solidFill>
            </p:grpSpPr>
            <p:sp>
              <p:nvSpPr>
                <p:cNvPr id="643" name="Oval 50"/>
                <p:cNvSpPr>
                  <a:spLocks noChangeArrowheads="1"/>
                </p:cNvSpPr>
                <p:nvPr/>
              </p:nvSpPr>
              <p:spPr bwMode="auto">
                <a:xfrm>
                  <a:off x="1374" y="522"/>
                  <a:ext cx="52" cy="52"/>
                </a:xfrm>
                <a:prstGeom prst="ellipse">
                  <a:avLst/>
                </a:prstGeom>
                <a:grpFill/>
                <a:ln w="22225">
                  <a:solidFill>
                    <a:srgbClr val="FF0000"/>
                  </a:solidFill>
                  <a:round/>
                  <a:headEnd/>
                  <a:tailEnd/>
                </a:ln>
              </p:spPr>
              <p:txBody>
                <a:bodyPr wrap="none" anchor="ctr"/>
                <a:lstStyle/>
                <a:p>
                  <a:pPr>
                    <a:defRPr/>
                  </a:pPr>
                  <a:endParaRPr lang="en-US" sz="1100">
                    <a:solidFill>
                      <a:srgbClr val="1F497D">
                        <a:lumMod val="75000"/>
                      </a:srgbClr>
                    </a:solidFill>
                  </a:endParaRPr>
                </a:p>
              </p:txBody>
            </p:sp>
            <p:sp>
              <p:nvSpPr>
                <p:cNvPr id="644" name="Line 51"/>
                <p:cNvSpPr>
                  <a:spLocks noChangeShapeType="1"/>
                </p:cNvSpPr>
                <p:nvPr/>
              </p:nvSpPr>
              <p:spPr bwMode="auto">
                <a:xfrm>
                  <a:off x="1400" y="574"/>
                  <a:ext cx="1" cy="7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45" name="Line 52"/>
                <p:cNvSpPr>
                  <a:spLocks noChangeShapeType="1"/>
                </p:cNvSpPr>
                <p:nvPr/>
              </p:nvSpPr>
              <p:spPr bwMode="auto">
                <a:xfrm flipV="1">
                  <a:off x="1400" y="572"/>
                  <a:ext cx="52"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46" name="Line 53"/>
                <p:cNvSpPr>
                  <a:spLocks noChangeShapeType="1"/>
                </p:cNvSpPr>
                <p:nvPr/>
              </p:nvSpPr>
              <p:spPr bwMode="auto">
                <a:xfrm flipH="1" flipV="1">
                  <a:off x="1347" y="572"/>
                  <a:ext cx="54"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47" name="Line 54"/>
                <p:cNvSpPr>
                  <a:spLocks noChangeShapeType="1"/>
                </p:cNvSpPr>
                <p:nvPr/>
              </p:nvSpPr>
              <p:spPr bwMode="auto">
                <a:xfrm flipH="1">
                  <a:off x="1347" y="651"/>
                  <a:ext cx="54"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48" name="Line 55"/>
                <p:cNvSpPr>
                  <a:spLocks noChangeShapeType="1"/>
                </p:cNvSpPr>
                <p:nvPr/>
              </p:nvSpPr>
              <p:spPr bwMode="auto">
                <a:xfrm>
                  <a:off x="1400" y="651"/>
                  <a:ext cx="52"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grpSp>
        </p:grpSp>
        <p:grpSp>
          <p:nvGrpSpPr>
            <p:cNvPr id="204" name="Group 211"/>
            <p:cNvGrpSpPr/>
            <p:nvPr/>
          </p:nvGrpSpPr>
          <p:grpSpPr>
            <a:xfrm>
              <a:off x="3402319" y="5481622"/>
              <a:ext cx="401552" cy="427608"/>
              <a:chOff x="7858065" y="2965388"/>
              <a:chExt cx="401552" cy="427608"/>
            </a:xfrm>
          </p:grpSpPr>
          <p:grpSp>
            <p:nvGrpSpPr>
              <p:cNvPr id="611" name="Group 49"/>
              <p:cNvGrpSpPr>
                <a:grpSpLocks/>
              </p:cNvGrpSpPr>
              <p:nvPr/>
            </p:nvGrpSpPr>
            <p:grpSpPr bwMode="auto">
              <a:xfrm>
                <a:off x="7934352" y="2965388"/>
                <a:ext cx="184926" cy="303330"/>
                <a:chOff x="1347" y="522"/>
                <a:chExt cx="105" cy="181"/>
              </a:xfrm>
            </p:grpSpPr>
            <p:sp>
              <p:nvSpPr>
                <p:cNvPr id="633" name="Oval 640"/>
                <p:cNvSpPr>
                  <a:spLocks noChangeArrowheads="1"/>
                </p:cNvSpPr>
                <p:nvPr/>
              </p:nvSpPr>
              <p:spPr bwMode="auto">
                <a:xfrm>
                  <a:off x="1374" y="522"/>
                  <a:ext cx="52" cy="52"/>
                </a:xfrm>
                <a:prstGeom prst="ellipse">
                  <a:avLst/>
                </a:prstGeom>
                <a:noFill/>
                <a:ln w="222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634" name="Line 51"/>
                <p:cNvSpPr>
                  <a:spLocks noChangeShapeType="1"/>
                </p:cNvSpPr>
                <p:nvPr/>
              </p:nvSpPr>
              <p:spPr bwMode="auto">
                <a:xfrm>
                  <a:off x="1400" y="574"/>
                  <a:ext cx="1" cy="7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35" name="Line 52"/>
                <p:cNvSpPr>
                  <a:spLocks noChangeShapeType="1"/>
                </p:cNvSpPr>
                <p:nvPr/>
              </p:nvSpPr>
              <p:spPr bwMode="auto">
                <a:xfrm flipV="1">
                  <a:off x="1400" y="572"/>
                  <a:ext cx="52"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36" name="Line 53"/>
                <p:cNvSpPr>
                  <a:spLocks noChangeShapeType="1"/>
                </p:cNvSpPr>
                <p:nvPr/>
              </p:nvSpPr>
              <p:spPr bwMode="auto">
                <a:xfrm flipH="1" flipV="1">
                  <a:off x="1347" y="572"/>
                  <a:ext cx="54"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37" name="Line 54"/>
                <p:cNvSpPr>
                  <a:spLocks noChangeShapeType="1"/>
                </p:cNvSpPr>
                <p:nvPr/>
              </p:nvSpPr>
              <p:spPr bwMode="auto">
                <a:xfrm flipH="1">
                  <a:off x="1347" y="651"/>
                  <a:ext cx="54"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38" name="Line 55"/>
                <p:cNvSpPr>
                  <a:spLocks noChangeShapeType="1"/>
                </p:cNvSpPr>
                <p:nvPr/>
              </p:nvSpPr>
              <p:spPr bwMode="auto">
                <a:xfrm>
                  <a:off x="1400" y="651"/>
                  <a:ext cx="52"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612" name="Group 49"/>
              <p:cNvGrpSpPr>
                <a:grpSpLocks/>
              </p:cNvGrpSpPr>
              <p:nvPr/>
            </p:nvGrpSpPr>
            <p:grpSpPr bwMode="auto">
              <a:xfrm>
                <a:off x="7858065" y="3050550"/>
                <a:ext cx="184926" cy="303331"/>
                <a:chOff x="1347" y="522"/>
                <a:chExt cx="105" cy="181"/>
              </a:xfrm>
              <a:solidFill>
                <a:schemeClr val="bg1"/>
              </a:solidFill>
            </p:grpSpPr>
            <p:sp>
              <p:nvSpPr>
                <p:cNvPr id="627" name="Oval 50"/>
                <p:cNvSpPr>
                  <a:spLocks noChangeArrowheads="1"/>
                </p:cNvSpPr>
                <p:nvPr/>
              </p:nvSpPr>
              <p:spPr bwMode="auto">
                <a:xfrm>
                  <a:off x="1374" y="522"/>
                  <a:ext cx="52" cy="52"/>
                </a:xfrm>
                <a:prstGeom prst="ellipse">
                  <a:avLst/>
                </a:prstGeom>
                <a:grpFill/>
                <a:ln w="22225">
                  <a:solidFill>
                    <a:srgbClr val="FF0000"/>
                  </a:solidFill>
                  <a:round/>
                  <a:headEnd/>
                  <a:tailEnd/>
                </a:ln>
              </p:spPr>
              <p:txBody>
                <a:bodyPr wrap="none" anchor="ctr"/>
                <a:lstStyle/>
                <a:p>
                  <a:pPr>
                    <a:defRPr/>
                  </a:pPr>
                  <a:endParaRPr lang="en-US" sz="1100">
                    <a:solidFill>
                      <a:srgbClr val="1F497D">
                        <a:lumMod val="75000"/>
                      </a:srgbClr>
                    </a:solidFill>
                  </a:endParaRPr>
                </a:p>
              </p:txBody>
            </p:sp>
            <p:sp>
              <p:nvSpPr>
                <p:cNvPr id="628" name="Line 51"/>
                <p:cNvSpPr>
                  <a:spLocks noChangeShapeType="1"/>
                </p:cNvSpPr>
                <p:nvPr/>
              </p:nvSpPr>
              <p:spPr bwMode="auto">
                <a:xfrm>
                  <a:off x="1400" y="574"/>
                  <a:ext cx="1" cy="7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29" name="Line 52"/>
                <p:cNvSpPr>
                  <a:spLocks noChangeShapeType="1"/>
                </p:cNvSpPr>
                <p:nvPr/>
              </p:nvSpPr>
              <p:spPr bwMode="auto">
                <a:xfrm flipV="1">
                  <a:off x="1400" y="572"/>
                  <a:ext cx="52"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30" name="Line 53"/>
                <p:cNvSpPr>
                  <a:spLocks noChangeShapeType="1"/>
                </p:cNvSpPr>
                <p:nvPr/>
              </p:nvSpPr>
              <p:spPr bwMode="auto">
                <a:xfrm flipH="1" flipV="1">
                  <a:off x="1347" y="572"/>
                  <a:ext cx="54"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31" name="Line 54"/>
                <p:cNvSpPr>
                  <a:spLocks noChangeShapeType="1"/>
                </p:cNvSpPr>
                <p:nvPr/>
              </p:nvSpPr>
              <p:spPr bwMode="auto">
                <a:xfrm flipH="1">
                  <a:off x="1347" y="651"/>
                  <a:ext cx="54"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32" name="Line 55"/>
                <p:cNvSpPr>
                  <a:spLocks noChangeShapeType="1"/>
                </p:cNvSpPr>
                <p:nvPr/>
              </p:nvSpPr>
              <p:spPr bwMode="auto">
                <a:xfrm>
                  <a:off x="1400" y="651"/>
                  <a:ext cx="52"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grpSp>
          <p:grpSp>
            <p:nvGrpSpPr>
              <p:cNvPr id="613" name="Group 49"/>
              <p:cNvGrpSpPr>
                <a:grpSpLocks/>
              </p:cNvGrpSpPr>
              <p:nvPr/>
            </p:nvGrpSpPr>
            <p:grpSpPr bwMode="auto">
              <a:xfrm>
                <a:off x="7992380" y="3089666"/>
                <a:ext cx="184926" cy="303330"/>
                <a:chOff x="1347" y="522"/>
                <a:chExt cx="105" cy="181"/>
              </a:xfrm>
            </p:grpSpPr>
            <p:sp>
              <p:nvSpPr>
                <p:cNvPr id="621" name="Oval 50"/>
                <p:cNvSpPr>
                  <a:spLocks noChangeArrowheads="1"/>
                </p:cNvSpPr>
                <p:nvPr/>
              </p:nvSpPr>
              <p:spPr bwMode="auto">
                <a:xfrm>
                  <a:off x="1374" y="522"/>
                  <a:ext cx="52" cy="52"/>
                </a:xfrm>
                <a:prstGeom prst="ellipse">
                  <a:avLst/>
                </a:prstGeom>
                <a:noFill/>
                <a:ln w="222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622" name="Line 51"/>
                <p:cNvSpPr>
                  <a:spLocks noChangeShapeType="1"/>
                </p:cNvSpPr>
                <p:nvPr/>
              </p:nvSpPr>
              <p:spPr bwMode="auto">
                <a:xfrm>
                  <a:off x="1400" y="574"/>
                  <a:ext cx="1" cy="7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23" name="Line 52"/>
                <p:cNvSpPr>
                  <a:spLocks noChangeShapeType="1"/>
                </p:cNvSpPr>
                <p:nvPr/>
              </p:nvSpPr>
              <p:spPr bwMode="auto">
                <a:xfrm flipV="1">
                  <a:off x="1400" y="572"/>
                  <a:ext cx="52"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24" name="Line 53"/>
                <p:cNvSpPr>
                  <a:spLocks noChangeShapeType="1"/>
                </p:cNvSpPr>
                <p:nvPr/>
              </p:nvSpPr>
              <p:spPr bwMode="auto">
                <a:xfrm flipH="1" flipV="1">
                  <a:off x="1347" y="572"/>
                  <a:ext cx="54"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25" name="Line 54"/>
                <p:cNvSpPr>
                  <a:spLocks noChangeShapeType="1"/>
                </p:cNvSpPr>
                <p:nvPr/>
              </p:nvSpPr>
              <p:spPr bwMode="auto">
                <a:xfrm flipH="1">
                  <a:off x="1347" y="651"/>
                  <a:ext cx="54"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26" name="Line 55"/>
                <p:cNvSpPr>
                  <a:spLocks noChangeShapeType="1"/>
                </p:cNvSpPr>
                <p:nvPr/>
              </p:nvSpPr>
              <p:spPr bwMode="auto">
                <a:xfrm>
                  <a:off x="1400" y="651"/>
                  <a:ext cx="52"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614" name="Group 49"/>
              <p:cNvGrpSpPr>
                <a:grpSpLocks/>
              </p:cNvGrpSpPr>
              <p:nvPr/>
            </p:nvGrpSpPr>
            <p:grpSpPr bwMode="auto">
              <a:xfrm>
                <a:off x="8074691" y="2991367"/>
                <a:ext cx="184926" cy="303331"/>
                <a:chOff x="1347" y="522"/>
                <a:chExt cx="105" cy="181"/>
              </a:xfrm>
              <a:solidFill>
                <a:schemeClr val="bg1"/>
              </a:solidFill>
            </p:grpSpPr>
            <p:sp>
              <p:nvSpPr>
                <p:cNvPr id="615" name="Oval 50"/>
                <p:cNvSpPr>
                  <a:spLocks noChangeArrowheads="1"/>
                </p:cNvSpPr>
                <p:nvPr/>
              </p:nvSpPr>
              <p:spPr bwMode="auto">
                <a:xfrm>
                  <a:off x="1374" y="522"/>
                  <a:ext cx="52" cy="52"/>
                </a:xfrm>
                <a:prstGeom prst="ellipse">
                  <a:avLst/>
                </a:prstGeom>
                <a:grpFill/>
                <a:ln w="22225">
                  <a:solidFill>
                    <a:srgbClr val="FF0000"/>
                  </a:solidFill>
                  <a:round/>
                  <a:headEnd/>
                  <a:tailEnd/>
                </a:ln>
              </p:spPr>
              <p:txBody>
                <a:bodyPr wrap="none" anchor="ctr"/>
                <a:lstStyle/>
                <a:p>
                  <a:pPr>
                    <a:defRPr/>
                  </a:pPr>
                  <a:endParaRPr lang="en-US" sz="1100">
                    <a:solidFill>
                      <a:srgbClr val="1F497D">
                        <a:lumMod val="75000"/>
                      </a:srgbClr>
                    </a:solidFill>
                  </a:endParaRPr>
                </a:p>
              </p:txBody>
            </p:sp>
            <p:sp>
              <p:nvSpPr>
                <p:cNvPr id="616" name="Line 51"/>
                <p:cNvSpPr>
                  <a:spLocks noChangeShapeType="1"/>
                </p:cNvSpPr>
                <p:nvPr/>
              </p:nvSpPr>
              <p:spPr bwMode="auto">
                <a:xfrm>
                  <a:off x="1400" y="574"/>
                  <a:ext cx="1" cy="7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17" name="Line 52"/>
                <p:cNvSpPr>
                  <a:spLocks noChangeShapeType="1"/>
                </p:cNvSpPr>
                <p:nvPr/>
              </p:nvSpPr>
              <p:spPr bwMode="auto">
                <a:xfrm flipV="1">
                  <a:off x="1400" y="572"/>
                  <a:ext cx="52"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18" name="Line 53"/>
                <p:cNvSpPr>
                  <a:spLocks noChangeShapeType="1"/>
                </p:cNvSpPr>
                <p:nvPr/>
              </p:nvSpPr>
              <p:spPr bwMode="auto">
                <a:xfrm flipH="1" flipV="1">
                  <a:off x="1347" y="572"/>
                  <a:ext cx="54"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19" name="Line 54"/>
                <p:cNvSpPr>
                  <a:spLocks noChangeShapeType="1"/>
                </p:cNvSpPr>
                <p:nvPr/>
              </p:nvSpPr>
              <p:spPr bwMode="auto">
                <a:xfrm flipH="1">
                  <a:off x="1347" y="651"/>
                  <a:ext cx="54"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20" name="Line 55"/>
                <p:cNvSpPr>
                  <a:spLocks noChangeShapeType="1"/>
                </p:cNvSpPr>
                <p:nvPr/>
              </p:nvSpPr>
              <p:spPr bwMode="auto">
                <a:xfrm>
                  <a:off x="1400" y="651"/>
                  <a:ext cx="52"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grpSp>
        </p:grpSp>
        <p:grpSp>
          <p:nvGrpSpPr>
            <p:cNvPr id="205" name="Group 212"/>
            <p:cNvGrpSpPr/>
            <p:nvPr/>
          </p:nvGrpSpPr>
          <p:grpSpPr>
            <a:xfrm>
              <a:off x="3467087" y="5690960"/>
              <a:ext cx="401552" cy="427608"/>
              <a:chOff x="7858065" y="2965388"/>
              <a:chExt cx="401552" cy="427608"/>
            </a:xfrm>
          </p:grpSpPr>
          <p:grpSp>
            <p:nvGrpSpPr>
              <p:cNvPr id="583" name="Group 49"/>
              <p:cNvGrpSpPr>
                <a:grpSpLocks/>
              </p:cNvGrpSpPr>
              <p:nvPr/>
            </p:nvGrpSpPr>
            <p:grpSpPr bwMode="auto">
              <a:xfrm>
                <a:off x="7934352" y="2965388"/>
                <a:ext cx="184926" cy="303330"/>
                <a:chOff x="1347" y="522"/>
                <a:chExt cx="105" cy="181"/>
              </a:xfrm>
            </p:grpSpPr>
            <p:sp>
              <p:nvSpPr>
                <p:cNvPr id="605" name="Oval 612"/>
                <p:cNvSpPr>
                  <a:spLocks noChangeArrowheads="1"/>
                </p:cNvSpPr>
                <p:nvPr/>
              </p:nvSpPr>
              <p:spPr bwMode="auto">
                <a:xfrm>
                  <a:off x="1374" y="522"/>
                  <a:ext cx="52" cy="52"/>
                </a:xfrm>
                <a:prstGeom prst="ellipse">
                  <a:avLst/>
                </a:prstGeom>
                <a:noFill/>
                <a:ln w="222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606" name="Line 51"/>
                <p:cNvSpPr>
                  <a:spLocks noChangeShapeType="1"/>
                </p:cNvSpPr>
                <p:nvPr/>
              </p:nvSpPr>
              <p:spPr bwMode="auto">
                <a:xfrm>
                  <a:off x="1400" y="574"/>
                  <a:ext cx="1" cy="7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07" name="Line 52"/>
                <p:cNvSpPr>
                  <a:spLocks noChangeShapeType="1"/>
                </p:cNvSpPr>
                <p:nvPr/>
              </p:nvSpPr>
              <p:spPr bwMode="auto">
                <a:xfrm flipV="1">
                  <a:off x="1400" y="572"/>
                  <a:ext cx="52"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08" name="Line 53"/>
                <p:cNvSpPr>
                  <a:spLocks noChangeShapeType="1"/>
                </p:cNvSpPr>
                <p:nvPr/>
              </p:nvSpPr>
              <p:spPr bwMode="auto">
                <a:xfrm flipH="1" flipV="1">
                  <a:off x="1347" y="572"/>
                  <a:ext cx="54"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09" name="Line 54"/>
                <p:cNvSpPr>
                  <a:spLocks noChangeShapeType="1"/>
                </p:cNvSpPr>
                <p:nvPr/>
              </p:nvSpPr>
              <p:spPr bwMode="auto">
                <a:xfrm flipH="1">
                  <a:off x="1347" y="651"/>
                  <a:ext cx="54"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610" name="Line 55"/>
                <p:cNvSpPr>
                  <a:spLocks noChangeShapeType="1"/>
                </p:cNvSpPr>
                <p:nvPr/>
              </p:nvSpPr>
              <p:spPr bwMode="auto">
                <a:xfrm>
                  <a:off x="1400" y="651"/>
                  <a:ext cx="52"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584" name="Group 49"/>
              <p:cNvGrpSpPr>
                <a:grpSpLocks/>
              </p:cNvGrpSpPr>
              <p:nvPr/>
            </p:nvGrpSpPr>
            <p:grpSpPr bwMode="auto">
              <a:xfrm>
                <a:off x="7858065" y="3050550"/>
                <a:ext cx="184926" cy="303331"/>
                <a:chOff x="1347" y="522"/>
                <a:chExt cx="105" cy="181"/>
              </a:xfrm>
              <a:solidFill>
                <a:schemeClr val="bg1"/>
              </a:solidFill>
            </p:grpSpPr>
            <p:sp>
              <p:nvSpPr>
                <p:cNvPr id="599" name="Oval 50"/>
                <p:cNvSpPr>
                  <a:spLocks noChangeArrowheads="1"/>
                </p:cNvSpPr>
                <p:nvPr/>
              </p:nvSpPr>
              <p:spPr bwMode="auto">
                <a:xfrm>
                  <a:off x="1374" y="522"/>
                  <a:ext cx="52" cy="52"/>
                </a:xfrm>
                <a:prstGeom prst="ellipse">
                  <a:avLst/>
                </a:prstGeom>
                <a:grpFill/>
                <a:ln w="22225">
                  <a:solidFill>
                    <a:srgbClr val="FF0000"/>
                  </a:solidFill>
                  <a:round/>
                  <a:headEnd/>
                  <a:tailEnd/>
                </a:ln>
              </p:spPr>
              <p:txBody>
                <a:bodyPr wrap="none" anchor="ctr"/>
                <a:lstStyle/>
                <a:p>
                  <a:pPr>
                    <a:defRPr/>
                  </a:pPr>
                  <a:endParaRPr lang="en-US" sz="1100">
                    <a:solidFill>
                      <a:srgbClr val="1F497D">
                        <a:lumMod val="75000"/>
                      </a:srgbClr>
                    </a:solidFill>
                  </a:endParaRPr>
                </a:p>
              </p:txBody>
            </p:sp>
            <p:sp>
              <p:nvSpPr>
                <p:cNvPr id="600" name="Line 51"/>
                <p:cNvSpPr>
                  <a:spLocks noChangeShapeType="1"/>
                </p:cNvSpPr>
                <p:nvPr/>
              </p:nvSpPr>
              <p:spPr bwMode="auto">
                <a:xfrm>
                  <a:off x="1400" y="574"/>
                  <a:ext cx="1" cy="7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01" name="Line 52"/>
                <p:cNvSpPr>
                  <a:spLocks noChangeShapeType="1"/>
                </p:cNvSpPr>
                <p:nvPr/>
              </p:nvSpPr>
              <p:spPr bwMode="auto">
                <a:xfrm flipV="1">
                  <a:off x="1400" y="572"/>
                  <a:ext cx="52"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02" name="Line 53"/>
                <p:cNvSpPr>
                  <a:spLocks noChangeShapeType="1"/>
                </p:cNvSpPr>
                <p:nvPr/>
              </p:nvSpPr>
              <p:spPr bwMode="auto">
                <a:xfrm flipH="1" flipV="1">
                  <a:off x="1347" y="572"/>
                  <a:ext cx="54"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03" name="Line 54"/>
                <p:cNvSpPr>
                  <a:spLocks noChangeShapeType="1"/>
                </p:cNvSpPr>
                <p:nvPr/>
              </p:nvSpPr>
              <p:spPr bwMode="auto">
                <a:xfrm flipH="1">
                  <a:off x="1347" y="651"/>
                  <a:ext cx="54"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604" name="Line 55"/>
                <p:cNvSpPr>
                  <a:spLocks noChangeShapeType="1"/>
                </p:cNvSpPr>
                <p:nvPr/>
              </p:nvSpPr>
              <p:spPr bwMode="auto">
                <a:xfrm>
                  <a:off x="1400" y="651"/>
                  <a:ext cx="52"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grpSp>
          <p:grpSp>
            <p:nvGrpSpPr>
              <p:cNvPr id="585" name="Group 49"/>
              <p:cNvGrpSpPr>
                <a:grpSpLocks/>
              </p:cNvGrpSpPr>
              <p:nvPr/>
            </p:nvGrpSpPr>
            <p:grpSpPr bwMode="auto">
              <a:xfrm>
                <a:off x="7992380" y="3089666"/>
                <a:ext cx="184926" cy="303330"/>
                <a:chOff x="1347" y="522"/>
                <a:chExt cx="105" cy="181"/>
              </a:xfrm>
            </p:grpSpPr>
            <p:sp>
              <p:nvSpPr>
                <p:cNvPr id="593" name="Oval 50"/>
                <p:cNvSpPr>
                  <a:spLocks noChangeArrowheads="1"/>
                </p:cNvSpPr>
                <p:nvPr/>
              </p:nvSpPr>
              <p:spPr bwMode="auto">
                <a:xfrm>
                  <a:off x="1374" y="522"/>
                  <a:ext cx="52" cy="52"/>
                </a:xfrm>
                <a:prstGeom prst="ellipse">
                  <a:avLst/>
                </a:prstGeom>
                <a:noFill/>
                <a:ln w="222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594" name="Line 51"/>
                <p:cNvSpPr>
                  <a:spLocks noChangeShapeType="1"/>
                </p:cNvSpPr>
                <p:nvPr/>
              </p:nvSpPr>
              <p:spPr bwMode="auto">
                <a:xfrm>
                  <a:off x="1400" y="574"/>
                  <a:ext cx="1" cy="7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95" name="Line 52"/>
                <p:cNvSpPr>
                  <a:spLocks noChangeShapeType="1"/>
                </p:cNvSpPr>
                <p:nvPr/>
              </p:nvSpPr>
              <p:spPr bwMode="auto">
                <a:xfrm flipV="1">
                  <a:off x="1400" y="572"/>
                  <a:ext cx="52"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96" name="Line 53"/>
                <p:cNvSpPr>
                  <a:spLocks noChangeShapeType="1"/>
                </p:cNvSpPr>
                <p:nvPr/>
              </p:nvSpPr>
              <p:spPr bwMode="auto">
                <a:xfrm flipH="1" flipV="1">
                  <a:off x="1347" y="572"/>
                  <a:ext cx="54"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97" name="Line 54"/>
                <p:cNvSpPr>
                  <a:spLocks noChangeShapeType="1"/>
                </p:cNvSpPr>
                <p:nvPr/>
              </p:nvSpPr>
              <p:spPr bwMode="auto">
                <a:xfrm flipH="1">
                  <a:off x="1347" y="651"/>
                  <a:ext cx="54"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98" name="Line 55"/>
                <p:cNvSpPr>
                  <a:spLocks noChangeShapeType="1"/>
                </p:cNvSpPr>
                <p:nvPr/>
              </p:nvSpPr>
              <p:spPr bwMode="auto">
                <a:xfrm>
                  <a:off x="1400" y="651"/>
                  <a:ext cx="52"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586" name="Group 49"/>
              <p:cNvGrpSpPr>
                <a:grpSpLocks/>
              </p:cNvGrpSpPr>
              <p:nvPr/>
            </p:nvGrpSpPr>
            <p:grpSpPr bwMode="auto">
              <a:xfrm>
                <a:off x="8074691" y="2991367"/>
                <a:ext cx="184926" cy="303331"/>
                <a:chOff x="1347" y="522"/>
                <a:chExt cx="105" cy="181"/>
              </a:xfrm>
              <a:solidFill>
                <a:schemeClr val="bg1"/>
              </a:solidFill>
            </p:grpSpPr>
            <p:sp>
              <p:nvSpPr>
                <p:cNvPr id="587" name="Oval 50"/>
                <p:cNvSpPr>
                  <a:spLocks noChangeArrowheads="1"/>
                </p:cNvSpPr>
                <p:nvPr/>
              </p:nvSpPr>
              <p:spPr bwMode="auto">
                <a:xfrm>
                  <a:off x="1374" y="522"/>
                  <a:ext cx="52" cy="52"/>
                </a:xfrm>
                <a:prstGeom prst="ellipse">
                  <a:avLst/>
                </a:prstGeom>
                <a:grpFill/>
                <a:ln w="22225">
                  <a:solidFill>
                    <a:srgbClr val="FF0000"/>
                  </a:solidFill>
                  <a:round/>
                  <a:headEnd/>
                  <a:tailEnd/>
                </a:ln>
              </p:spPr>
              <p:txBody>
                <a:bodyPr wrap="none" anchor="ctr"/>
                <a:lstStyle/>
                <a:p>
                  <a:pPr>
                    <a:defRPr/>
                  </a:pPr>
                  <a:endParaRPr lang="en-US" sz="1100">
                    <a:solidFill>
                      <a:srgbClr val="1F497D">
                        <a:lumMod val="75000"/>
                      </a:srgbClr>
                    </a:solidFill>
                  </a:endParaRPr>
                </a:p>
              </p:txBody>
            </p:sp>
            <p:sp>
              <p:nvSpPr>
                <p:cNvPr id="588" name="Line 51"/>
                <p:cNvSpPr>
                  <a:spLocks noChangeShapeType="1"/>
                </p:cNvSpPr>
                <p:nvPr/>
              </p:nvSpPr>
              <p:spPr bwMode="auto">
                <a:xfrm>
                  <a:off x="1400" y="574"/>
                  <a:ext cx="1" cy="7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589" name="Line 52"/>
                <p:cNvSpPr>
                  <a:spLocks noChangeShapeType="1"/>
                </p:cNvSpPr>
                <p:nvPr/>
              </p:nvSpPr>
              <p:spPr bwMode="auto">
                <a:xfrm flipV="1">
                  <a:off x="1400" y="572"/>
                  <a:ext cx="52"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590" name="Line 53"/>
                <p:cNvSpPr>
                  <a:spLocks noChangeShapeType="1"/>
                </p:cNvSpPr>
                <p:nvPr/>
              </p:nvSpPr>
              <p:spPr bwMode="auto">
                <a:xfrm flipH="1" flipV="1">
                  <a:off x="1347" y="572"/>
                  <a:ext cx="54" cy="28"/>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591" name="Line 54"/>
                <p:cNvSpPr>
                  <a:spLocks noChangeShapeType="1"/>
                </p:cNvSpPr>
                <p:nvPr/>
              </p:nvSpPr>
              <p:spPr bwMode="auto">
                <a:xfrm flipH="1">
                  <a:off x="1347" y="651"/>
                  <a:ext cx="54"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sp>
              <p:nvSpPr>
                <p:cNvPr id="592" name="Line 55"/>
                <p:cNvSpPr>
                  <a:spLocks noChangeShapeType="1"/>
                </p:cNvSpPr>
                <p:nvPr/>
              </p:nvSpPr>
              <p:spPr bwMode="auto">
                <a:xfrm>
                  <a:off x="1400" y="651"/>
                  <a:ext cx="52" cy="52"/>
                </a:xfrm>
                <a:prstGeom prst="line">
                  <a:avLst/>
                </a:prstGeom>
                <a:grpFill/>
                <a:ln w="22225">
                  <a:solidFill>
                    <a:srgbClr val="FF0000"/>
                  </a:solidFill>
                  <a:round/>
                  <a:headEnd/>
                  <a:tailEnd/>
                </a:ln>
              </p:spPr>
              <p:txBody>
                <a:bodyPr/>
                <a:lstStyle/>
                <a:p>
                  <a:pPr>
                    <a:defRPr/>
                  </a:pPr>
                  <a:endParaRPr lang="en-US">
                    <a:solidFill>
                      <a:srgbClr val="1F497D">
                        <a:lumMod val="75000"/>
                      </a:srgbClr>
                    </a:solidFill>
                  </a:endParaRPr>
                </a:p>
              </p:txBody>
            </p:sp>
          </p:grpSp>
        </p:grpSp>
        <p:grpSp>
          <p:nvGrpSpPr>
            <p:cNvPr id="206" name="Group 213"/>
            <p:cNvGrpSpPr/>
            <p:nvPr/>
          </p:nvGrpSpPr>
          <p:grpSpPr>
            <a:xfrm>
              <a:off x="3685344" y="5550897"/>
              <a:ext cx="401552" cy="427608"/>
              <a:chOff x="7858065" y="2965388"/>
              <a:chExt cx="401552" cy="427608"/>
            </a:xfrm>
          </p:grpSpPr>
          <p:grpSp>
            <p:nvGrpSpPr>
              <p:cNvPr id="555" name="Group 49"/>
              <p:cNvGrpSpPr>
                <a:grpSpLocks/>
              </p:cNvGrpSpPr>
              <p:nvPr/>
            </p:nvGrpSpPr>
            <p:grpSpPr bwMode="auto">
              <a:xfrm>
                <a:off x="7934352" y="2965388"/>
                <a:ext cx="184926" cy="303330"/>
                <a:chOff x="1347" y="522"/>
                <a:chExt cx="105" cy="181"/>
              </a:xfrm>
            </p:grpSpPr>
            <p:sp>
              <p:nvSpPr>
                <p:cNvPr id="577" name="Oval 584"/>
                <p:cNvSpPr>
                  <a:spLocks noChangeArrowheads="1"/>
                </p:cNvSpPr>
                <p:nvPr/>
              </p:nvSpPr>
              <p:spPr bwMode="auto">
                <a:xfrm>
                  <a:off x="1374" y="522"/>
                  <a:ext cx="52" cy="52"/>
                </a:xfrm>
                <a:prstGeom prst="ellipse">
                  <a:avLst/>
                </a:prstGeom>
                <a:noFill/>
                <a:ln w="22225">
                  <a:solidFill>
                    <a:schemeClr val="accent6">
                      <a:lumMod val="40000"/>
                      <a:lumOff val="60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578" name="Line 51"/>
                <p:cNvSpPr>
                  <a:spLocks noChangeShapeType="1"/>
                </p:cNvSpPr>
                <p:nvPr/>
              </p:nvSpPr>
              <p:spPr bwMode="auto">
                <a:xfrm>
                  <a:off x="1400" y="574"/>
                  <a:ext cx="1" cy="7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79" name="Line 52"/>
                <p:cNvSpPr>
                  <a:spLocks noChangeShapeType="1"/>
                </p:cNvSpPr>
                <p:nvPr/>
              </p:nvSpPr>
              <p:spPr bwMode="auto">
                <a:xfrm flipV="1">
                  <a:off x="1400" y="572"/>
                  <a:ext cx="52"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80" name="Line 53"/>
                <p:cNvSpPr>
                  <a:spLocks noChangeShapeType="1"/>
                </p:cNvSpPr>
                <p:nvPr/>
              </p:nvSpPr>
              <p:spPr bwMode="auto">
                <a:xfrm flipH="1" flipV="1">
                  <a:off x="1347" y="572"/>
                  <a:ext cx="54"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81" name="Line 54"/>
                <p:cNvSpPr>
                  <a:spLocks noChangeShapeType="1"/>
                </p:cNvSpPr>
                <p:nvPr/>
              </p:nvSpPr>
              <p:spPr bwMode="auto">
                <a:xfrm flipH="1">
                  <a:off x="1347" y="651"/>
                  <a:ext cx="54"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82" name="Line 55"/>
                <p:cNvSpPr>
                  <a:spLocks noChangeShapeType="1"/>
                </p:cNvSpPr>
                <p:nvPr/>
              </p:nvSpPr>
              <p:spPr bwMode="auto">
                <a:xfrm>
                  <a:off x="1400" y="651"/>
                  <a:ext cx="52"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556" name="Group 49"/>
              <p:cNvGrpSpPr>
                <a:grpSpLocks/>
              </p:cNvGrpSpPr>
              <p:nvPr/>
            </p:nvGrpSpPr>
            <p:grpSpPr bwMode="auto">
              <a:xfrm>
                <a:off x="7858065" y="3050550"/>
                <a:ext cx="184926" cy="303331"/>
                <a:chOff x="1347" y="522"/>
                <a:chExt cx="105" cy="181"/>
              </a:xfrm>
              <a:solidFill>
                <a:schemeClr val="bg1"/>
              </a:solidFill>
            </p:grpSpPr>
            <p:sp>
              <p:nvSpPr>
                <p:cNvPr id="571" name="Oval 50"/>
                <p:cNvSpPr>
                  <a:spLocks noChangeArrowheads="1"/>
                </p:cNvSpPr>
                <p:nvPr/>
              </p:nvSpPr>
              <p:spPr bwMode="auto">
                <a:xfrm>
                  <a:off x="1374" y="522"/>
                  <a:ext cx="52" cy="52"/>
                </a:xfrm>
                <a:prstGeom prst="ellipse">
                  <a:avLst/>
                </a:prstGeom>
                <a:grpFill/>
                <a:ln w="22225">
                  <a:solidFill>
                    <a:schemeClr val="accent6">
                      <a:lumMod val="40000"/>
                      <a:lumOff val="60000"/>
                    </a:schemeClr>
                  </a:solidFill>
                  <a:round/>
                  <a:headEnd/>
                  <a:tailEnd/>
                </a:ln>
              </p:spPr>
              <p:txBody>
                <a:bodyPr wrap="none" anchor="ctr"/>
                <a:lstStyle/>
                <a:p>
                  <a:pPr>
                    <a:defRPr/>
                  </a:pPr>
                  <a:endParaRPr lang="en-US" sz="1100">
                    <a:solidFill>
                      <a:srgbClr val="1F497D">
                        <a:lumMod val="75000"/>
                      </a:srgbClr>
                    </a:solidFill>
                  </a:endParaRPr>
                </a:p>
              </p:txBody>
            </p:sp>
            <p:sp>
              <p:nvSpPr>
                <p:cNvPr id="572" name="Line 51"/>
                <p:cNvSpPr>
                  <a:spLocks noChangeShapeType="1"/>
                </p:cNvSpPr>
                <p:nvPr/>
              </p:nvSpPr>
              <p:spPr bwMode="auto">
                <a:xfrm>
                  <a:off x="1400" y="574"/>
                  <a:ext cx="1" cy="7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73" name="Line 52"/>
                <p:cNvSpPr>
                  <a:spLocks noChangeShapeType="1"/>
                </p:cNvSpPr>
                <p:nvPr/>
              </p:nvSpPr>
              <p:spPr bwMode="auto">
                <a:xfrm flipV="1">
                  <a:off x="1400" y="572"/>
                  <a:ext cx="52"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74" name="Line 53"/>
                <p:cNvSpPr>
                  <a:spLocks noChangeShapeType="1"/>
                </p:cNvSpPr>
                <p:nvPr/>
              </p:nvSpPr>
              <p:spPr bwMode="auto">
                <a:xfrm flipH="1" flipV="1">
                  <a:off x="1347" y="572"/>
                  <a:ext cx="54"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75" name="Line 54"/>
                <p:cNvSpPr>
                  <a:spLocks noChangeShapeType="1"/>
                </p:cNvSpPr>
                <p:nvPr/>
              </p:nvSpPr>
              <p:spPr bwMode="auto">
                <a:xfrm flipH="1">
                  <a:off x="1347" y="651"/>
                  <a:ext cx="54"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76" name="Line 55"/>
                <p:cNvSpPr>
                  <a:spLocks noChangeShapeType="1"/>
                </p:cNvSpPr>
                <p:nvPr/>
              </p:nvSpPr>
              <p:spPr bwMode="auto">
                <a:xfrm>
                  <a:off x="1400" y="651"/>
                  <a:ext cx="52"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grpSp>
          <p:grpSp>
            <p:nvGrpSpPr>
              <p:cNvPr id="557" name="Group 49"/>
              <p:cNvGrpSpPr>
                <a:grpSpLocks/>
              </p:cNvGrpSpPr>
              <p:nvPr/>
            </p:nvGrpSpPr>
            <p:grpSpPr bwMode="auto">
              <a:xfrm>
                <a:off x="7992380" y="3089666"/>
                <a:ext cx="184926" cy="303330"/>
                <a:chOff x="1347" y="522"/>
                <a:chExt cx="105" cy="181"/>
              </a:xfrm>
            </p:grpSpPr>
            <p:sp>
              <p:nvSpPr>
                <p:cNvPr id="565" name="Oval 50"/>
                <p:cNvSpPr>
                  <a:spLocks noChangeArrowheads="1"/>
                </p:cNvSpPr>
                <p:nvPr/>
              </p:nvSpPr>
              <p:spPr bwMode="auto">
                <a:xfrm>
                  <a:off x="1374" y="522"/>
                  <a:ext cx="52" cy="52"/>
                </a:xfrm>
                <a:prstGeom prst="ellipse">
                  <a:avLst/>
                </a:prstGeom>
                <a:noFill/>
                <a:ln w="22225">
                  <a:solidFill>
                    <a:schemeClr val="accent6">
                      <a:lumMod val="40000"/>
                      <a:lumOff val="60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566" name="Line 51"/>
                <p:cNvSpPr>
                  <a:spLocks noChangeShapeType="1"/>
                </p:cNvSpPr>
                <p:nvPr/>
              </p:nvSpPr>
              <p:spPr bwMode="auto">
                <a:xfrm>
                  <a:off x="1400" y="574"/>
                  <a:ext cx="1" cy="7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67" name="Line 52"/>
                <p:cNvSpPr>
                  <a:spLocks noChangeShapeType="1"/>
                </p:cNvSpPr>
                <p:nvPr/>
              </p:nvSpPr>
              <p:spPr bwMode="auto">
                <a:xfrm flipV="1">
                  <a:off x="1400" y="572"/>
                  <a:ext cx="52"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68" name="Line 53"/>
                <p:cNvSpPr>
                  <a:spLocks noChangeShapeType="1"/>
                </p:cNvSpPr>
                <p:nvPr/>
              </p:nvSpPr>
              <p:spPr bwMode="auto">
                <a:xfrm flipH="1" flipV="1">
                  <a:off x="1347" y="572"/>
                  <a:ext cx="54"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69" name="Line 54"/>
                <p:cNvSpPr>
                  <a:spLocks noChangeShapeType="1"/>
                </p:cNvSpPr>
                <p:nvPr/>
              </p:nvSpPr>
              <p:spPr bwMode="auto">
                <a:xfrm flipH="1">
                  <a:off x="1347" y="651"/>
                  <a:ext cx="54"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70" name="Line 55"/>
                <p:cNvSpPr>
                  <a:spLocks noChangeShapeType="1"/>
                </p:cNvSpPr>
                <p:nvPr/>
              </p:nvSpPr>
              <p:spPr bwMode="auto">
                <a:xfrm>
                  <a:off x="1400" y="651"/>
                  <a:ext cx="52"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558" name="Group 49"/>
              <p:cNvGrpSpPr>
                <a:grpSpLocks/>
              </p:cNvGrpSpPr>
              <p:nvPr/>
            </p:nvGrpSpPr>
            <p:grpSpPr bwMode="auto">
              <a:xfrm>
                <a:off x="8074691" y="2991367"/>
                <a:ext cx="184926" cy="303331"/>
                <a:chOff x="1347" y="522"/>
                <a:chExt cx="105" cy="181"/>
              </a:xfrm>
              <a:solidFill>
                <a:schemeClr val="bg1"/>
              </a:solidFill>
            </p:grpSpPr>
            <p:sp>
              <p:nvSpPr>
                <p:cNvPr id="559" name="Oval 50"/>
                <p:cNvSpPr>
                  <a:spLocks noChangeArrowheads="1"/>
                </p:cNvSpPr>
                <p:nvPr/>
              </p:nvSpPr>
              <p:spPr bwMode="auto">
                <a:xfrm>
                  <a:off x="1374" y="522"/>
                  <a:ext cx="52" cy="52"/>
                </a:xfrm>
                <a:prstGeom prst="ellipse">
                  <a:avLst/>
                </a:prstGeom>
                <a:grpFill/>
                <a:ln w="22225">
                  <a:solidFill>
                    <a:schemeClr val="accent6">
                      <a:lumMod val="40000"/>
                      <a:lumOff val="60000"/>
                    </a:schemeClr>
                  </a:solidFill>
                  <a:round/>
                  <a:headEnd/>
                  <a:tailEnd/>
                </a:ln>
              </p:spPr>
              <p:txBody>
                <a:bodyPr wrap="none" anchor="ctr"/>
                <a:lstStyle/>
                <a:p>
                  <a:pPr>
                    <a:defRPr/>
                  </a:pPr>
                  <a:endParaRPr lang="en-US" sz="1100">
                    <a:solidFill>
                      <a:srgbClr val="1F497D">
                        <a:lumMod val="75000"/>
                      </a:srgbClr>
                    </a:solidFill>
                  </a:endParaRPr>
                </a:p>
              </p:txBody>
            </p:sp>
            <p:sp>
              <p:nvSpPr>
                <p:cNvPr id="560" name="Line 51"/>
                <p:cNvSpPr>
                  <a:spLocks noChangeShapeType="1"/>
                </p:cNvSpPr>
                <p:nvPr/>
              </p:nvSpPr>
              <p:spPr bwMode="auto">
                <a:xfrm>
                  <a:off x="1400" y="574"/>
                  <a:ext cx="1" cy="7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61" name="Line 52"/>
                <p:cNvSpPr>
                  <a:spLocks noChangeShapeType="1"/>
                </p:cNvSpPr>
                <p:nvPr/>
              </p:nvSpPr>
              <p:spPr bwMode="auto">
                <a:xfrm flipV="1">
                  <a:off x="1400" y="572"/>
                  <a:ext cx="52"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62" name="Line 53"/>
                <p:cNvSpPr>
                  <a:spLocks noChangeShapeType="1"/>
                </p:cNvSpPr>
                <p:nvPr/>
              </p:nvSpPr>
              <p:spPr bwMode="auto">
                <a:xfrm flipH="1" flipV="1">
                  <a:off x="1347" y="572"/>
                  <a:ext cx="54"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63" name="Line 54"/>
                <p:cNvSpPr>
                  <a:spLocks noChangeShapeType="1"/>
                </p:cNvSpPr>
                <p:nvPr/>
              </p:nvSpPr>
              <p:spPr bwMode="auto">
                <a:xfrm flipH="1">
                  <a:off x="1347" y="651"/>
                  <a:ext cx="54"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64" name="Line 55"/>
                <p:cNvSpPr>
                  <a:spLocks noChangeShapeType="1"/>
                </p:cNvSpPr>
                <p:nvPr/>
              </p:nvSpPr>
              <p:spPr bwMode="auto">
                <a:xfrm>
                  <a:off x="1400" y="651"/>
                  <a:ext cx="52"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grpSp>
        </p:grpSp>
        <p:grpSp>
          <p:nvGrpSpPr>
            <p:cNvPr id="207" name="Group 214"/>
            <p:cNvGrpSpPr/>
            <p:nvPr/>
          </p:nvGrpSpPr>
          <p:grpSpPr>
            <a:xfrm>
              <a:off x="3103411" y="5473922"/>
              <a:ext cx="401552" cy="427608"/>
              <a:chOff x="7858065" y="2965388"/>
              <a:chExt cx="401552" cy="427608"/>
            </a:xfrm>
          </p:grpSpPr>
          <p:grpSp>
            <p:nvGrpSpPr>
              <p:cNvPr id="527" name="Group 49"/>
              <p:cNvGrpSpPr>
                <a:grpSpLocks/>
              </p:cNvGrpSpPr>
              <p:nvPr/>
            </p:nvGrpSpPr>
            <p:grpSpPr bwMode="auto">
              <a:xfrm>
                <a:off x="7934352" y="2965388"/>
                <a:ext cx="184926" cy="303330"/>
                <a:chOff x="1347" y="522"/>
                <a:chExt cx="105" cy="181"/>
              </a:xfrm>
            </p:grpSpPr>
            <p:sp>
              <p:nvSpPr>
                <p:cNvPr id="549" name="Oval 556"/>
                <p:cNvSpPr>
                  <a:spLocks noChangeArrowheads="1"/>
                </p:cNvSpPr>
                <p:nvPr/>
              </p:nvSpPr>
              <p:spPr bwMode="auto">
                <a:xfrm>
                  <a:off x="1374" y="522"/>
                  <a:ext cx="52" cy="52"/>
                </a:xfrm>
                <a:prstGeom prst="ellipse">
                  <a:avLst/>
                </a:prstGeom>
                <a:noFill/>
                <a:ln w="22225">
                  <a:solidFill>
                    <a:schemeClr val="accent6">
                      <a:lumMod val="40000"/>
                      <a:lumOff val="60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550" name="Line 51"/>
                <p:cNvSpPr>
                  <a:spLocks noChangeShapeType="1"/>
                </p:cNvSpPr>
                <p:nvPr/>
              </p:nvSpPr>
              <p:spPr bwMode="auto">
                <a:xfrm>
                  <a:off x="1400" y="574"/>
                  <a:ext cx="1" cy="7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51" name="Line 52"/>
                <p:cNvSpPr>
                  <a:spLocks noChangeShapeType="1"/>
                </p:cNvSpPr>
                <p:nvPr/>
              </p:nvSpPr>
              <p:spPr bwMode="auto">
                <a:xfrm flipV="1">
                  <a:off x="1400" y="572"/>
                  <a:ext cx="52"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52" name="Line 53"/>
                <p:cNvSpPr>
                  <a:spLocks noChangeShapeType="1"/>
                </p:cNvSpPr>
                <p:nvPr/>
              </p:nvSpPr>
              <p:spPr bwMode="auto">
                <a:xfrm flipH="1" flipV="1">
                  <a:off x="1347" y="572"/>
                  <a:ext cx="54"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53" name="Line 54"/>
                <p:cNvSpPr>
                  <a:spLocks noChangeShapeType="1"/>
                </p:cNvSpPr>
                <p:nvPr/>
              </p:nvSpPr>
              <p:spPr bwMode="auto">
                <a:xfrm flipH="1">
                  <a:off x="1347" y="651"/>
                  <a:ext cx="54"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54" name="Line 55"/>
                <p:cNvSpPr>
                  <a:spLocks noChangeShapeType="1"/>
                </p:cNvSpPr>
                <p:nvPr/>
              </p:nvSpPr>
              <p:spPr bwMode="auto">
                <a:xfrm>
                  <a:off x="1400" y="651"/>
                  <a:ext cx="52"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528" name="Group 49"/>
              <p:cNvGrpSpPr>
                <a:grpSpLocks/>
              </p:cNvGrpSpPr>
              <p:nvPr/>
            </p:nvGrpSpPr>
            <p:grpSpPr bwMode="auto">
              <a:xfrm>
                <a:off x="7858065" y="3050550"/>
                <a:ext cx="184926" cy="303331"/>
                <a:chOff x="1347" y="522"/>
                <a:chExt cx="105" cy="181"/>
              </a:xfrm>
              <a:solidFill>
                <a:schemeClr val="bg1"/>
              </a:solidFill>
            </p:grpSpPr>
            <p:sp>
              <p:nvSpPr>
                <p:cNvPr id="543" name="Oval 50"/>
                <p:cNvSpPr>
                  <a:spLocks noChangeArrowheads="1"/>
                </p:cNvSpPr>
                <p:nvPr/>
              </p:nvSpPr>
              <p:spPr bwMode="auto">
                <a:xfrm>
                  <a:off x="1374" y="522"/>
                  <a:ext cx="52" cy="52"/>
                </a:xfrm>
                <a:prstGeom prst="ellipse">
                  <a:avLst/>
                </a:prstGeom>
                <a:grpFill/>
                <a:ln w="22225">
                  <a:solidFill>
                    <a:schemeClr val="accent6">
                      <a:lumMod val="40000"/>
                      <a:lumOff val="60000"/>
                    </a:schemeClr>
                  </a:solidFill>
                  <a:round/>
                  <a:headEnd/>
                  <a:tailEnd/>
                </a:ln>
              </p:spPr>
              <p:txBody>
                <a:bodyPr wrap="none" anchor="ctr"/>
                <a:lstStyle/>
                <a:p>
                  <a:pPr>
                    <a:defRPr/>
                  </a:pPr>
                  <a:endParaRPr lang="en-US" sz="1100">
                    <a:solidFill>
                      <a:srgbClr val="1F497D">
                        <a:lumMod val="75000"/>
                      </a:srgbClr>
                    </a:solidFill>
                  </a:endParaRPr>
                </a:p>
              </p:txBody>
            </p:sp>
            <p:sp>
              <p:nvSpPr>
                <p:cNvPr id="544" name="Line 51"/>
                <p:cNvSpPr>
                  <a:spLocks noChangeShapeType="1"/>
                </p:cNvSpPr>
                <p:nvPr/>
              </p:nvSpPr>
              <p:spPr bwMode="auto">
                <a:xfrm>
                  <a:off x="1400" y="574"/>
                  <a:ext cx="1" cy="7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45" name="Line 52"/>
                <p:cNvSpPr>
                  <a:spLocks noChangeShapeType="1"/>
                </p:cNvSpPr>
                <p:nvPr/>
              </p:nvSpPr>
              <p:spPr bwMode="auto">
                <a:xfrm flipV="1">
                  <a:off x="1400" y="572"/>
                  <a:ext cx="52"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46" name="Line 53"/>
                <p:cNvSpPr>
                  <a:spLocks noChangeShapeType="1"/>
                </p:cNvSpPr>
                <p:nvPr/>
              </p:nvSpPr>
              <p:spPr bwMode="auto">
                <a:xfrm flipH="1" flipV="1">
                  <a:off x="1347" y="572"/>
                  <a:ext cx="54"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47" name="Line 54"/>
                <p:cNvSpPr>
                  <a:spLocks noChangeShapeType="1"/>
                </p:cNvSpPr>
                <p:nvPr/>
              </p:nvSpPr>
              <p:spPr bwMode="auto">
                <a:xfrm flipH="1">
                  <a:off x="1347" y="651"/>
                  <a:ext cx="54"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48" name="Line 55"/>
                <p:cNvSpPr>
                  <a:spLocks noChangeShapeType="1"/>
                </p:cNvSpPr>
                <p:nvPr/>
              </p:nvSpPr>
              <p:spPr bwMode="auto">
                <a:xfrm>
                  <a:off x="1400" y="651"/>
                  <a:ext cx="52"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grpSp>
          <p:grpSp>
            <p:nvGrpSpPr>
              <p:cNvPr id="529" name="Group 49"/>
              <p:cNvGrpSpPr>
                <a:grpSpLocks/>
              </p:cNvGrpSpPr>
              <p:nvPr/>
            </p:nvGrpSpPr>
            <p:grpSpPr bwMode="auto">
              <a:xfrm>
                <a:off x="7992380" y="3089666"/>
                <a:ext cx="184926" cy="303330"/>
                <a:chOff x="1347" y="522"/>
                <a:chExt cx="105" cy="181"/>
              </a:xfrm>
            </p:grpSpPr>
            <p:sp>
              <p:nvSpPr>
                <p:cNvPr id="537" name="Oval 50"/>
                <p:cNvSpPr>
                  <a:spLocks noChangeArrowheads="1"/>
                </p:cNvSpPr>
                <p:nvPr/>
              </p:nvSpPr>
              <p:spPr bwMode="auto">
                <a:xfrm>
                  <a:off x="1374" y="522"/>
                  <a:ext cx="52" cy="52"/>
                </a:xfrm>
                <a:prstGeom prst="ellipse">
                  <a:avLst/>
                </a:prstGeom>
                <a:noFill/>
                <a:ln w="22225">
                  <a:solidFill>
                    <a:schemeClr val="accent6">
                      <a:lumMod val="40000"/>
                      <a:lumOff val="60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538" name="Line 51"/>
                <p:cNvSpPr>
                  <a:spLocks noChangeShapeType="1"/>
                </p:cNvSpPr>
                <p:nvPr/>
              </p:nvSpPr>
              <p:spPr bwMode="auto">
                <a:xfrm>
                  <a:off x="1400" y="574"/>
                  <a:ext cx="1" cy="7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39" name="Line 52"/>
                <p:cNvSpPr>
                  <a:spLocks noChangeShapeType="1"/>
                </p:cNvSpPr>
                <p:nvPr/>
              </p:nvSpPr>
              <p:spPr bwMode="auto">
                <a:xfrm flipV="1">
                  <a:off x="1400" y="572"/>
                  <a:ext cx="52"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40" name="Line 53"/>
                <p:cNvSpPr>
                  <a:spLocks noChangeShapeType="1"/>
                </p:cNvSpPr>
                <p:nvPr/>
              </p:nvSpPr>
              <p:spPr bwMode="auto">
                <a:xfrm flipH="1" flipV="1">
                  <a:off x="1347" y="572"/>
                  <a:ext cx="54"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41" name="Line 54"/>
                <p:cNvSpPr>
                  <a:spLocks noChangeShapeType="1"/>
                </p:cNvSpPr>
                <p:nvPr/>
              </p:nvSpPr>
              <p:spPr bwMode="auto">
                <a:xfrm flipH="1">
                  <a:off x="1347" y="651"/>
                  <a:ext cx="54"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42" name="Line 55"/>
                <p:cNvSpPr>
                  <a:spLocks noChangeShapeType="1"/>
                </p:cNvSpPr>
                <p:nvPr/>
              </p:nvSpPr>
              <p:spPr bwMode="auto">
                <a:xfrm>
                  <a:off x="1400" y="651"/>
                  <a:ext cx="52"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530" name="Group 49"/>
              <p:cNvGrpSpPr>
                <a:grpSpLocks/>
              </p:cNvGrpSpPr>
              <p:nvPr/>
            </p:nvGrpSpPr>
            <p:grpSpPr bwMode="auto">
              <a:xfrm>
                <a:off x="8074691" y="2991367"/>
                <a:ext cx="184926" cy="303331"/>
                <a:chOff x="1347" y="522"/>
                <a:chExt cx="105" cy="181"/>
              </a:xfrm>
              <a:solidFill>
                <a:schemeClr val="bg1"/>
              </a:solidFill>
            </p:grpSpPr>
            <p:sp>
              <p:nvSpPr>
                <p:cNvPr id="531" name="Oval 50"/>
                <p:cNvSpPr>
                  <a:spLocks noChangeArrowheads="1"/>
                </p:cNvSpPr>
                <p:nvPr/>
              </p:nvSpPr>
              <p:spPr bwMode="auto">
                <a:xfrm>
                  <a:off x="1374" y="522"/>
                  <a:ext cx="52" cy="52"/>
                </a:xfrm>
                <a:prstGeom prst="ellipse">
                  <a:avLst/>
                </a:prstGeom>
                <a:grpFill/>
                <a:ln w="22225">
                  <a:solidFill>
                    <a:schemeClr val="accent6">
                      <a:lumMod val="40000"/>
                      <a:lumOff val="60000"/>
                    </a:schemeClr>
                  </a:solidFill>
                  <a:round/>
                  <a:headEnd/>
                  <a:tailEnd/>
                </a:ln>
              </p:spPr>
              <p:txBody>
                <a:bodyPr wrap="none" anchor="ctr"/>
                <a:lstStyle/>
                <a:p>
                  <a:pPr>
                    <a:defRPr/>
                  </a:pPr>
                  <a:endParaRPr lang="en-US" sz="1100">
                    <a:solidFill>
                      <a:srgbClr val="1F497D">
                        <a:lumMod val="75000"/>
                      </a:srgbClr>
                    </a:solidFill>
                  </a:endParaRPr>
                </a:p>
              </p:txBody>
            </p:sp>
            <p:sp>
              <p:nvSpPr>
                <p:cNvPr id="532" name="Line 51"/>
                <p:cNvSpPr>
                  <a:spLocks noChangeShapeType="1"/>
                </p:cNvSpPr>
                <p:nvPr/>
              </p:nvSpPr>
              <p:spPr bwMode="auto">
                <a:xfrm>
                  <a:off x="1400" y="574"/>
                  <a:ext cx="1" cy="7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33" name="Line 52"/>
                <p:cNvSpPr>
                  <a:spLocks noChangeShapeType="1"/>
                </p:cNvSpPr>
                <p:nvPr/>
              </p:nvSpPr>
              <p:spPr bwMode="auto">
                <a:xfrm flipV="1">
                  <a:off x="1400" y="572"/>
                  <a:ext cx="52"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34" name="Line 53"/>
                <p:cNvSpPr>
                  <a:spLocks noChangeShapeType="1"/>
                </p:cNvSpPr>
                <p:nvPr/>
              </p:nvSpPr>
              <p:spPr bwMode="auto">
                <a:xfrm flipH="1" flipV="1">
                  <a:off x="1347" y="572"/>
                  <a:ext cx="54"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35" name="Line 54"/>
                <p:cNvSpPr>
                  <a:spLocks noChangeShapeType="1"/>
                </p:cNvSpPr>
                <p:nvPr/>
              </p:nvSpPr>
              <p:spPr bwMode="auto">
                <a:xfrm flipH="1">
                  <a:off x="1347" y="651"/>
                  <a:ext cx="54"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36" name="Line 55"/>
                <p:cNvSpPr>
                  <a:spLocks noChangeShapeType="1"/>
                </p:cNvSpPr>
                <p:nvPr/>
              </p:nvSpPr>
              <p:spPr bwMode="auto">
                <a:xfrm>
                  <a:off x="1400" y="651"/>
                  <a:ext cx="52"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grpSp>
        </p:grpSp>
        <p:grpSp>
          <p:nvGrpSpPr>
            <p:cNvPr id="208" name="Group 215"/>
            <p:cNvGrpSpPr/>
            <p:nvPr/>
          </p:nvGrpSpPr>
          <p:grpSpPr>
            <a:xfrm>
              <a:off x="2481064" y="5432775"/>
              <a:ext cx="401552" cy="427608"/>
              <a:chOff x="7858065" y="2965388"/>
              <a:chExt cx="401552" cy="427608"/>
            </a:xfrm>
          </p:grpSpPr>
          <p:grpSp>
            <p:nvGrpSpPr>
              <p:cNvPr id="499" name="Group 49"/>
              <p:cNvGrpSpPr>
                <a:grpSpLocks/>
              </p:cNvGrpSpPr>
              <p:nvPr/>
            </p:nvGrpSpPr>
            <p:grpSpPr bwMode="auto">
              <a:xfrm>
                <a:off x="7934352" y="2965388"/>
                <a:ext cx="184926" cy="303330"/>
                <a:chOff x="1347" y="522"/>
                <a:chExt cx="105" cy="181"/>
              </a:xfrm>
            </p:grpSpPr>
            <p:sp>
              <p:nvSpPr>
                <p:cNvPr id="521" name="Oval 528"/>
                <p:cNvSpPr>
                  <a:spLocks noChangeArrowheads="1"/>
                </p:cNvSpPr>
                <p:nvPr/>
              </p:nvSpPr>
              <p:spPr bwMode="auto">
                <a:xfrm>
                  <a:off x="1374" y="522"/>
                  <a:ext cx="52" cy="52"/>
                </a:xfrm>
                <a:prstGeom prst="ellipse">
                  <a:avLst/>
                </a:prstGeom>
                <a:noFill/>
                <a:ln w="22225">
                  <a:solidFill>
                    <a:schemeClr val="accent6">
                      <a:lumMod val="40000"/>
                      <a:lumOff val="60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522" name="Line 51"/>
                <p:cNvSpPr>
                  <a:spLocks noChangeShapeType="1"/>
                </p:cNvSpPr>
                <p:nvPr/>
              </p:nvSpPr>
              <p:spPr bwMode="auto">
                <a:xfrm>
                  <a:off x="1400" y="574"/>
                  <a:ext cx="1" cy="7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23" name="Line 52"/>
                <p:cNvSpPr>
                  <a:spLocks noChangeShapeType="1"/>
                </p:cNvSpPr>
                <p:nvPr/>
              </p:nvSpPr>
              <p:spPr bwMode="auto">
                <a:xfrm flipV="1">
                  <a:off x="1400" y="572"/>
                  <a:ext cx="52"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24" name="Line 53"/>
                <p:cNvSpPr>
                  <a:spLocks noChangeShapeType="1"/>
                </p:cNvSpPr>
                <p:nvPr/>
              </p:nvSpPr>
              <p:spPr bwMode="auto">
                <a:xfrm flipH="1" flipV="1">
                  <a:off x="1347" y="572"/>
                  <a:ext cx="54"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25" name="Line 54"/>
                <p:cNvSpPr>
                  <a:spLocks noChangeShapeType="1"/>
                </p:cNvSpPr>
                <p:nvPr/>
              </p:nvSpPr>
              <p:spPr bwMode="auto">
                <a:xfrm flipH="1">
                  <a:off x="1347" y="651"/>
                  <a:ext cx="54"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26" name="Line 55"/>
                <p:cNvSpPr>
                  <a:spLocks noChangeShapeType="1"/>
                </p:cNvSpPr>
                <p:nvPr/>
              </p:nvSpPr>
              <p:spPr bwMode="auto">
                <a:xfrm>
                  <a:off x="1400" y="651"/>
                  <a:ext cx="52"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500" name="Group 49"/>
              <p:cNvGrpSpPr>
                <a:grpSpLocks/>
              </p:cNvGrpSpPr>
              <p:nvPr/>
            </p:nvGrpSpPr>
            <p:grpSpPr bwMode="auto">
              <a:xfrm>
                <a:off x="7858065" y="3050550"/>
                <a:ext cx="184926" cy="303331"/>
                <a:chOff x="1347" y="522"/>
                <a:chExt cx="105" cy="181"/>
              </a:xfrm>
              <a:solidFill>
                <a:schemeClr val="bg1"/>
              </a:solidFill>
            </p:grpSpPr>
            <p:sp>
              <p:nvSpPr>
                <p:cNvPr id="515" name="Oval 50"/>
                <p:cNvSpPr>
                  <a:spLocks noChangeArrowheads="1"/>
                </p:cNvSpPr>
                <p:nvPr/>
              </p:nvSpPr>
              <p:spPr bwMode="auto">
                <a:xfrm>
                  <a:off x="1374" y="522"/>
                  <a:ext cx="52" cy="52"/>
                </a:xfrm>
                <a:prstGeom prst="ellipse">
                  <a:avLst/>
                </a:prstGeom>
                <a:grpFill/>
                <a:ln w="22225">
                  <a:solidFill>
                    <a:schemeClr val="accent6">
                      <a:lumMod val="40000"/>
                      <a:lumOff val="60000"/>
                    </a:schemeClr>
                  </a:solidFill>
                  <a:round/>
                  <a:headEnd/>
                  <a:tailEnd/>
                </a:ln>
              </p:spPr>
              <p:txBody>
                <a:bodyPr wrap="none" anchor="ctr"/>
                <a:lstStyle/>
                <a:p>
                  <a:pPr>
                    <a:defRPr/>
                  </a:pPr>
                  <a:endParaRPr lang="en-US" sz="1100">
                    <a:solidFill>
                      <a:srgbClr val="1F497D">
                        <a:lumMod val="75000"/>
                      </a:srgbClr>
                    </a:solidFill>
                  </a:endParaRPr>
                </a:p>
              </p:txBody>
            </p:sp>
            <p:sp>
              <p:nvSpPr>
                <p:cNvPr id="516" name="Line 51"/>
                <p:cNvSpPr>
                  <a:spLocks noChangeShapeType="1"/>
                </p:cNvSpPr>
                <p:nvPr/>
              </p:nvSpPr>
              <p:spPr bwMode="auto">
                <a:xfrm>
                  <a:off x="1400" y="574"/>
                  <a:ext cx="1" cy="7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17" name="Line 52"/>
                <p:cNvSpPr>
                  <a:spLocks noChangeShapeType="1"/>
                </p:cNvSpPr>
                <p:nvPr/>
              </p:nvSpPr>
              <p:spPr bwMode="auto">
                <a:xfrm flipV="1">
                  <a:off x="1400" y="572"/>
                  <a:ext cx="52"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18" name="Line 53"/>
                <p:cNvSpPr>
                  <a:spLocks noChangeShapeType="1"/>
                </p:cNvSpPr>
                <p:nvPr/>
              </p:nvSpPr>
              <p:spPr bwMode="auto">
                <a:xfrm flipH="1" flipV="1">
                  <a:off x="1347" y="572"/>
                  <a:ext cx="54"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19" name="Line 54"/>
                <p:cNvSpPr>
                  <a:spLocks noChangeShapeType="1"/>
                </p:cNvSpPr>
                <p:nvPr/>
              </p:nvSpPr>
              <p:spPr bwMode="auto">
                <a:xfrm flipH="1">
                  <a:off x="1347" y="651"/>
                  <a:ext cx="54"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20" name="Line 55"/>
                <p:cNvSpPr>
                  <a:spLocks noChangeShapeType="1"/>
                </p:cNvSpPr>
                <p:nvPr/>
              </p:nvSpPr>
              <p:spPr bwMode="auto">
                <a:xfrm>
                  <a:off x="1400" y="651"/>
                  <a:ext cx="52"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grpSp>
          <p:grpSp>
            <p:nvGrpSpPr>
              <p:cNvPr id="501" name="Group 49"/>
              <p:cNvGrpSpPr>
                <a:grpSpLocks/>
              </p:cNvGrpSpPr>
              <p:nvPr/>
            </p:nvGrpSpPr>
            <p:grpSpPr bwMode="auto">
              <a:xfrm>
                <a:off x="7992380" y="3089666"/>
                <a:ext cx="184926" cy="303330"/>
                <a:chOff x="1347" y="522"/>
                <a:chExt cx="105" cy="181"/>
              </a:xfrm>
            </p:grpSpPr>
            <p:sp>
              <p:nvSpPr>
                <p:cNvPr id="509" name="Oval 50"/>
                <p:cNvSpPr>
                  <a:spLocks noChangeArrowheads="1"/>
                </p:cNvSpPr>
                <p:nvPr/>
              </p:nvSpPr>
              <p:spPr bwMode="auto">
                <a:xfrm>
                  <a:off x="1374" y="522"/>
                  <a:ext cx="52" cy="52"/>
                </a:xfrm>
                <a:prstGeom prst="ellipse">
                  <a:avLst/>
                </a:prstGeom>
                <a:noFill/>
                <a:ln w="22225">
                  <a:solidFill>
                    <a:schemeClr val="accent6">
                      <a:lumMod val="40000"/>
                      <a:lumOff val="60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510" name="Line 51"/>
                <p:cNvSpPr>
                  <a:spLocks noChangeShapeType="1"/>
                </p:cNvSpPr>
                <p:nvPr/>
              </p:nvSpPr>
              <p:spPr bwMode="auto">
                <a:xfrm>
                  <a:off x="1400" y="574"/>
                  <a:ext cx="1" cy="7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11" name="Line 52"/>
                <p:cNvSpPr>
                  <a:spLocks noChangeShapeType="1"/>
                </p:cNvSpPr>
                <p:nvPr/>
              </p:nvSpPr>
              <p:spPr bwMode="auto">
                <a:xfrm flipV="1">
                  <a:off x="1400" y="572"/>
                  <a:ext cx="52"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12" name="Line 53"/>
                <p:cNvSpPr>
                  <a:spLocks noChangeShapeType="1"/>
                </p:cNvSpPr>
                <p:nvPr/>
              </p:nvSpPr>
              <p:spPr bwMode="auto">
                <a:xfrm flipH="1" flipV="1">
                  <a:off x="1347" y="572"/>
                  <a:ext cx="54"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13" name="Line 54"/>
                <p:cNvSpPr>
                  <a:spLocks noChangeShapeType="1"/>
                </p:cNvSpPr>
                <p:nvPr/>
              </p:nvSpPr>
              <p:spPr bwMode="auto">
                <a:xfrm flipH="1">
                  <a:off x="1347" y="651"/>
                  <a:ext cx="54"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514" name="Line 55"/>
                <p:cNvSpPr>
                  <a:spLocks noChangeShapeType="1"/>
                </p:cNvSpPr>
                <p:nvPr/>
              </p:nvSpPr>
              <p:spPr bwMode="auto">
                <a:xfrm>
                  <a:off x="1400" y="651"/>
                  <a:ext cx="52"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502" name="Group 49"/>
              <p:cNvGrpSpPr>
                <a:grpSpLocks/>
              </p:cNvGrpSpPr>
              <p:nvPr/>
            </p:nvGrpSpPr>
            <p:grpSpPr bwMode="auto">
              <a:xfrm>
                <a:off x="8074691" y="2991367"/>
                <a:ext cx="184926" cy="303331"/>
                <a:chOff x="1347" y="522"/>
                <a:chExt cx="105" cy="181"/>
              </a:xfrm>
              <a:solidFill>
                <a:schemeClr val="bg1"/>
              </a:solidFill>
            </p:grpSpPr>
            <p:sp>
              <p:nvSpPr>
                <p:cNvPr id="503" name="Oval 50"/>
                <p:cNvSpPr>
                  <a:spLocks noChangeArrowheads="1"/>
                </p:cNvSpPr>
                <p:nvPr/>
              </p:nvSpPr>
              <p:spPr bwMode="auto">
                <a:xfrm>
                  <a:off x="1374" y="522"/>
                  <a:ext cx="52" cy="52"/>
                </a:xfrm>
                <a:prstGeom prst="ellipse">
                  <a:avLst/>
                </a:prstGeom>
                <a:grpFill/>
                <a:ln w="22225">
                  <a:solidFill>
                    <a:schemeClr val="accent6">
                      <a:lumMod val="40000"/>
                      <a:lumOff val="60000"/>
                    </a:schemeClr>
                  </a:solidFill>
                  <a:round/>
                  <a:headEnd/>
                  <a:tailEnd/>
                </a:ln>
              </p:spPr>
              <p:txBody>
                <a:bodyPr wrap="none" anchor="ctr"/>
                <a:lstStyle/>
                <a:p>
                  <a:pPr>
                    <a:defRPr/>
                  </a:pPr>
                  <a:endParaRPr lang="en-US" sz="1100">
                    <a:solidFill>
                      <a:srgbClr val="1F497D">
                        <a:lumMod val="75000"/>
                      </a:srgbClr>
                    </a:solidFill>
                  </a:endParaRPr>
                </a:p>
              </p:txBody>
            </p:sp>
            <p:sp>
              <p:nvSpPr>
                <p:cNvPr id="504" name="Line 51"/>
                <p:cNvSpPr>
                  <a:spLocks noChangeShapeType="1"/>
                </p:cNvSpPr>
                <p:nvPr/>
              </p:nvSpPr>
              <p:spPr bwMode="auto">
                <a:xfrm>
                  <a:off x="1400" y="574"/>
                  <a:ext cx="1" cy="7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05" name="Line 52"/>
                <p:cNvSpPr>
                  <a:spLocks noChangeShapeType="1"/>
                </p:cNvSpPr>
                <p:nvPr/>
              </p:nvSpPr>
              <p:spPr bwMode="auto">
                <a:xfrm flipV="1">
                  <a:off x="1400" y="572"/>
                  <a:ext cx="52"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06" name="Line 53"/>
                <p:cNvSpPr>
                  <a:spLocks noChangeShapeType="1"/>
                </p:cNvSpPr>
                <p:nvPr/>
              </p:nvSpPr>
              <p:spPr bwMode="auto">
                <a:xfrm flipH="1" flipV="1">
                  <a:off x="1347" y="572"/>
                  <a:ext cx="54"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07" name="Line 54"/>
                <p:cNvSpPr>
                  <a:spLocks noChangeShapeType="1"/>
                </p:cNvSpPr>
                <p:nvPr/>
              </p:nvSpPr>
              <p:spPr bwMode="auto">
                <a:xfrm flipH="1">
                  <a:off x="1347" y="651"/>
                  <a:ext cx="54"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508" name="Line 55"/>
                <p:cNvSpPr>
                  <a:spLocks noChangeShapeType="1"/>
                </p:cNvSpPr>
                <p:nvPr/>
              </p:nvSpPr>
              <p:spPr bwMode="auto">
                <a:xfrm>
                  <a:off x="1400" y="651"/>
                  <a:ext cx="52"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grpSp>
        </p:grpSp>
        <p:grpSp>
          <p:nvGrpSpPr>
            <p:cNvPr id="209" name="Group 216"/>
            <p:cNvGrpSpPr/>
            <p:nvPr/>
          </p:nvGrpSpPr>
          <p:grpSpPr>
            <a:xfrm>
              <a:off x="5160355" y="5721987"/>
              <a:ext cx="401552" cy="427608"/>
              <a:chOff x="7858065" y="2965388"/>
              <a:chExt cx="401552" cy="427608"/>
            </a:xfrm>
          </p:grpSpPr>
          <p:grpSp>
            <p:nvGrpSpPr>
              <p:cNvPr id="471" name="Group 49"/>
              <p:cNvGrpSpPr>
                <a:grpSpLocks/>
              </p:cNvGrpSpPr>
              <p:nvPr/>
            </p:nvGrpSpPr>
            <p:grpSpPr bwMode="auto">
              <a:xfrm>
                <a:off x="7934352" y="2965388"/>
                <a:ext cx="184926" cy="303330"/>
                <a:chOff x="1347" y="522"/>
                <a:chExt cx="105" cy="181"/>
              </a:xfrm>
            </p:grpSpPr>
            <p:sp>
              <p:nvSpPr>
                <p:cNvPr id="493" name="Oval 500"/>
                <p:cNvSpPr>
                  <a:spLocks noChangeArrowheads="1"/>
                </p:cNvSpPr>
                <p:nvPr/>
              </p:nvSpPr>
              <p:spPr bwMode="auto">
                <a:xfrm>
                  <a:off x="1374" y="522"/>
                  <a:ext cx="52" cy="52"/>
                </a:xfrm>
                <a:prstGeom prst="ellipse">
                  <a:avLst/>
                </a:prstGeom>
                <a:noFill/>
                <a:ln w="222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494" name="Line 51"/>
                <p:cNvSpPr>
                  <a:spLocks noChangeShapeType="1"/>
                </p:cNvSpPr>
                <p:nvPr/>
              </p:nvSpPr>
              <p:spPr bwMode="auto">
                <a:xfrm>
                  <a:off x="1400" y="574"/>
                  <a:ext cx="1" cy="7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95" name="Line 52"/>
                <p:cNvSpPr>
                  <a:spLocks noChangeShapeType="1"/>
                </p:cNvSpPr>
                <p:nvPr/>
              </p:nvSpPr>
              <p:spPr bwMode="auto">
                <a:xfrm flipV="1">
                  <a:off x="1400" y="572"/>
                  <a:ext cx="52"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96" name="Line 53"/>
                <p:cNvSpPr>
                  <a:spLocks noChangeShapeType="1"/>
                </p:cNvSpPr>
                <p:nvPr/>
              </p:nvSpPr>
              <p:spPr bwMode="auto">
                <a:xfrm flipH="1" flipV="1">
                  <a:off x="1347" y="572"/>
                  <a:ext cx="54"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97" name="Line 54"/>
                <p:cNvSpPr>
                  <a:spLocks noChangeShapeType="1"/>
                </p:cNvSpPr>
                <p:nvPr/>
              </p:nvSpPr>
              <p:spPr bwMode="auto">
                <a:xfrm flipH="1">
                  <a:off x="1347" y="651"/>
                  <a:ext cx="54"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98" name="Line 55"/>
                <p:cNvSpPr>
                  <a:spLocks noChangeShapeType="1"/>
                </p:cNvSpPr>
                <p:nvPr/>
              </p:nvSpPr>
              <p:spPr bwMode="auto">
                <a:xfrm>
                  <a:off x="1400" y="651"/>
                  <a:ext cx="52"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472" name="Group 49"/>
              <p:cNvGrpSpPr>
                <a:grpSpLocks/>
              </p:cNvGrpSpPr>
              <p:nvPr/>
            </p:nvGrpSpPr>
            <p:grpSpPr bwMode="auto">
              <a:xfrm>
                <a:off x="7858065" y="3050550"/>
                <a:ext cx="184926" cy="303331"/>
                <a:chOff x="1347" y="522"/>
                <a:chExt cx="105" cy="181"/>
              </a:xfrm>
              <a:solidFill>
                <a:schemeClr val="bg1"/>
              </a:solidFill>
            </p:grpSpPr>
            <p:sp>
              <p:nvSpPr>
                <p:cNvPr id="487" name="Oval 50"/>
                <p:cNvSpPr>
                  <a:spLocks noChangeArrowheads="1"/>
                </p:cNvSpPr>
                <p:nvPr/>
              </p:nvSpPr>
              <p:spPr bwMode="auto">
                <a:xfrm>
                  <a:off x="1374" y="522"/>
                  <a:ext cx="52" cy="52"/>
                </a:xfrm>
                <a:prstGeom prst="ellipse">
                  <a:avLst/>
                </a:prstGeom>
                <a:grpFill/>
                <a:ln w="22225">
                  <a:solidFill>
                    <a:srgbClr val="FFFF00"/>
                  </a:solidFill>
                  <a:round/>
                  <a:headEnd/>
                  <a:tailEnd/>
                </a:ln>
              </p:spPr>
              <p:txBody>
                <a:bodyPr wrap="none" anchor="ctr"/>
                <a:lstStyle/>
                <a:p>
                  <a:pPr>
                    <a:defRPr/>
                  </a:pPr>
                  <a:endParaRPr lang="en-US" sz="1100">
                    <a:solidFill>
                      <a:srgbClr val="1F497D">
                        <a:lumMod val="75000"/>
                      </a:srgbClr>
                    </a:solidFill>
                  </a:endParaRPr>
                </a:p>
              </p:txBody>
            </p:sp>
            <p:sp>
              <p:nvSpPr>
                <p:cNvPr id="488" name="Line 51"/>
                <p:cNvSpPr>
                  <a:spLocks noChangeShapeType="1"/>
                </p:cNvSpPr>
                <p:nvPr/>
              </p:nvSpPr>
              <p:spPr bwMode="auto">
                <a:xfrm>
                  <a:off x="1400" y="574"/>
                  <a:ext cx="1" cy="7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89" name="Line 52"/>
                <p:cNvSpPr>
                  <a:spLocks noChangeShapeType="1"/>
                </p:cNvSpPr>
                <p:nvPr/>
              </p:nvSpPr>
              <p:spPr bwMode="auto">
                <a:xfrm flipV="1">
                  <a:off x="1400" y="572"/>
                  <a:ext cx="52"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90" name="Line 53"/>
                <p:cNvSpPr>
                  <a:spLocks noChangeShapeType="1"/>
                </p:cNvSpPr>
                <p:nvPr/>
              </p:nvSpPr>
              <p:spPr bwMode="auto">
                <a:xfrm flipH="1" flipV="1">
                  <a:off x="1347" y="572"/>
                  <a:ext cx="54"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91" name="Line 54"/>
                <p:cNvSpPr>
                  <a:spLocks noChangeShapeType="1"/>
                </p:cNvSpPr>
                <p:nvPr/>
              </p:nvSpPr>
              <p:spPr bwMode="auto">
                <a:xfrm flipH="1">
                  <a:off x="1347" y="651"/>
                  <a:ext cx="54"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92" name="Line 55"/>
                <p:cNvSpPr>
                  <a:spLocks noChangeShapeType="1"/>
                </p:cNvSpPr>
                <p:nvPr/>
              </p:nvSpPr>
              <p:spPr bwMode="auto">
                <a:xfrm>
                  <a:off x="1400" y="651"/>
                  <a:ext cx="52"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grpSp>
          <p:grpSp>
            <p:nvGrpSpPr>
              <p:cNvPr id="473" name="Group 49"/>
              <p:cNvGrpSpPr>
                <a:grpSpLocks/>
              </p:cNvGrpSpPr>
              <p:nvPr/>
            </p:nvGrpSpPr>
            <p:grpSpPr bwMode="auto">
              <a:xfrm>
                <a:off x="7992380" y="3089666"/>
                <a:ext cx="184926" cy="303330"/>
                <a:chOff x="1347" y="522"/>
                <a:chExt cx="105" cy="181"/>
              </a:xfrm>
            </p:grpSpPr>
            <p:sp>
              <p:nvSpPr>
                <p:cNvPr id="481" name="Oval 50"/>
                <p:cNvSpPr>
                  <a:spLocks noChangeArrowheads="1"/>
                </p:cNvSpPr>
                <p:nvPr/>
              </p:nvSpPr>
              <p:spPr bwMode="auto">
                <a:xfrm>
                  <a:off x="1374" y="522"/>
                  <a:ext cx="52" cy="52"/>
                </a:xfrm>
                <a:prstGeom prst="ellipse">
                  <a:avLst/>
                </a:prstGeom>
                <a:noFill/>
                <a:ln w="222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482" name="Line 51"/>
                <p:cNvSpPr>
                  <a:spLocks noChangeShapeType="1"/>
                </p:cNvSpPr>
                <p:nvPr/>
              </p:nvSpPr>
              <p:spPr bwMode="auto">
                <a:xfrm>
                  <a:off x="1400" y="574"/>
                  <a:ext cx="1" cy="7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83" name="Line 52"/>
                <p:cNvSpPr>
                  <a:spLocks noChangeShapeType="1"/>
                </p:cNvSpPr>
                <p:nvPr/>
              </p:nvSpPr>
              <p:spPr bwMode="auto">
                <a:xfrm flipV="1">
                  <a:off x="1400" y="572"/>
                  <a:ext cx="52"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84" name="Line 53"/>
                <p:cNvSpPr>
                  <a:spLocks noChangeShapeType="1"/>
                </p:cNvSpPr>
                <p:nvPr/>
              </p:nvSpPr>
              <p:spPr bwMode="auto">
                <a:xfrm flipH="1" flipV="1">
                  <a:off x="1347" y="572"/>
                  <a:ext cx="54"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85" name="Line 54"/>
                <p:cNvSpPr>
                  <a:spLocks noChangeShapeType="1"/>
                </p:cNvSpPr>
                <p:nvPr/>
              </p:nvSpPr>
              <p:spPr bwMode="auto">
                <a:xfrm flipH="1">
                  <a:off x="1347" y="651"/>
                  <a:ext cx="54"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86" name="Line 55"/>
                <p:cNvSpPr>
                  <a:spLocks noChangeShapeType="1"/>
                </p:cNvSpPr>
                <p:nvPr/>
              </p:nvSpPr>
              <p:spPr bwMode="auto">
                <a:xfrm>
                  <a:off x="1400" y="651"/>
                  <a:ext cx="52"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474" name="Group 49"/>
              <p:cNvGrpSpPr>
                <a:grpSpLocks/>
              </p:cNvGrpSpPr>
              <p:nvPr/>
            </p:nvGrpSpPr>
            <p:grpSpPr bwMode="auto">
              <a:xfrm>
                <a:off x="8074691" y="2991367"/>
                <a:ext cx="184926" cy="303331"/>
                <a:chOff x="1347" y="522"/>
                <a:chExt cx="105" cy="181"/>
              </a:xfrm>
              <a:solidFill>
                <a:schemeClr val="bg1"/>
              </a:solidFill>
            </p:grpSpPr>
            <p:sp>
              <p:nvSpPr>
                <p:cNvPr id="475" name="Oval 50"/>
                <p:cNvSpPr>
                  <a:spLocks noChangeArrowheads="1"/>
                </p:cNvSpPr>
                <p:nvPr/>
              </p:nvSpPr>
              <p:spPr bwMode="auto">
                <a:xfrm>
                  <a:off x="1374" y="522"/>
                  <a:ext cx="52" cy="52"/>
                </a:xfrm>
                <a:prstGeom prst="ellipse">
                  <a:avLst/>
                </a:prstGeom>
                <a:grpFill/>
                <a:ln w="22225">
                  <a:solidFill>
                    <a:srgbClr val="FFFF00"/>
                  </a:solidFill>
                  <a:round/>
                  <a:headEnd/>
                  <a:tailEnd/>
                </a:ln>
              </p:spPr>
              <p:txBody>
                <a:bodyPr wrap="none" anchor="ctr"/>
                <a:lstStyle/>
                <a:p>
                  <a:pPr>
                    <a:defRPr/>
                  </a:pPr>
                  <a:endParaRPr lang="en-US" sz="1100">
                    <a:solidFill>
                      <a:srgbClr val="1F497D">
                        <a:lumMod val="75000"/>
                      </a:srgbClr>
                    </a:solidFill>
                  </a:endParaRPr>
                </a:p>
              </p:txBody>
            </p:sp>
            <p:sp>
              <p:nvSpPr>
                <p:cNvPr id="476" name="Line 51"/>
                <p:cNvSpPr>
                  <a:spLocks noChangeShapeType="1"/>
                </p:cNvSpPr>
                <p:nvPr/>
              </p:nvSpPr>
              <p:spPr bwMode="auto">
                <a:xfrm>
                  <a:off x="1400" y="574"/>
                  <a:ext cx="1" cy="7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77" name="Line 52"/>
                <p:cNvSpPr>
                  <a:spLocks noChangeShapeType="1"/>
                </p:cNvSpPr>
                <p:nvPr/>
              </p:nvSpPr>
              <p:spPr bwMode="auto">
                <a:xfrm flipV="1">
                  <a:off x="1400" y="572"/>
                  <a:ext cx="52"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78" name="Line 53"/>
                <p:cNvSpPr>
                  <a:spLocks noChangeShapeType="1"/>
                </p:cNvSpPr>
                <p:nvPr/>
              </p:nvSpPr>
              <p:spPr bwMode="auto">
                <a:xfrm flipH="1" flipV="1">
                  <a:off x="1347" y="572"/>
                  <a:ext cx="54"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79" name="Line 54"/>
                <p:cNvSpPr>
                  <a:spLocks noChangeShapeType="1"/>
                </p:cNvSpPr>
                <p:nvPr/>
              </p:nvSpPr>
              <p:spPr bwMode="auto">
                <a:xfrm flipH="1">
                  <a:off x="1347" y="651"/>
                  <a:ext cx="54"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80" name="Line 55"/>
                <p:cNvSpPr>
                  <a:spLocks noChangeShapeType="1"/>
                </p:cNvSpPr>
                <p:nvPr/>
              </p:nvSpPr>
              <p:spPr bwMode="auto">
                <a:xfrm>
                  <a:off x="1400" y="651"/>
                  <a:ext cx="52"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grpSp>
        </p:grpSp>
        <p:grpSp>
          <p:nvGrpSpPr>
            <p:cNvPr id="210" name="Group 217"/>
            <p:cNvGrpSpPr/>
            <p:nvPr/>
          </p:nvGrpSpPr>
          <p:grpSpPr>
            <a:xfrm>
              <a:off x="4725697" y="5494456"/>
              <a:ext cx="401552" cy="427608"/>
              <a:chOff x="7858065" y="2965388"/>
              <a:chExt cx="401552" cy="427608"/>
            </a:xfrm>
          </p:grpSpPr>
          <p:grpSp>
            <p:nvGrpSpPr>
              <p:cNvPr id="443" name="Group 49"/>
              <p:cNvGrpSpPr>
                <a:grpSpLocks/>
              </p:cNvGrpSpPr>
              <p:nvPr/>
            </p:nvGrpSpPr>
            <p:grpSpPr bwMode="auto">
              <a:xfrm>
                <a:off x="7934352" y="2965388"/>
                <a:ext cx="184926" cy="303330"/>
                <a:chOff x="1347" y="522"/>
                <a:chExt cx="105" cy="181"/>
              </a:xfrm>
            </p:grpSpPr>
            <p:sp>
              <p:nvSpPr>
                <p:cNvPr id="465" name="Oval 50"/>
                <p:cNvSpPr>
                  <a:spLocks noChangeArrowheads="1"/>
                </p:cNvSpPr>
                <p:nvPr/>
              </p:nvSpPr>
              <p:spPr bwMode="auto">
                <a:xfrm>
                  <a:off x="1374" y="522"/>
                  <a:ext cx="52" cy="52"/>
                </a:xfrm>
                <a:prstGeom prst="ellipse">
                  <a:avLst/>
                </a:prstGeom>
                <a:noFill/>
                <a:ln w="222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466" name="Line 51"/>
                <p:cNvSpPr>
                  <a:spLocks noChangeShapeType="1"/>
                </p:cNvSpPr>
                <p:nvPr/>
              </p:nvSpPr>
              <p:spPr bwMode="auto">
                <a:xfrm>
                  <a:off x="1400" y="574"/>
                  <a:ext cx="1" cy="7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67" name="Line 52"/>
                <p:cNvSpPr>
                  <a:spLocks noChangeShapeType="1"/>
                </p:cNvSpPr>
                <p:nvPr/>
              </p:nvSpPr>
              <p:spPr bwMode="auto">
                <a:xfrm flipV="1">
                  <a:off x="1400" y="572"/>
                  <a:ext cx="52"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68" name="Line 53"/>
                <p:cNvSpPr>
                  <a:spLocks noChangeShapeType="1"/>
                </p:cNvSpPr>
                <p:nvPr/>
              </p:nvSpPr>
              <p:spPr bwMode="auto">
                <a:xfrm flipH="1" flipV="1">
                  <a:off x="1347" y="572"/>
                  <a:ext cx="54"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69" name="Line 54"/>
                <p:cNvSpPr>
                  <a:spLocks noChangeShapeType="1"/>
                </p:cNvSpPr>
                <p:nvPr/>
              </p:nvSpPr>
              <p:spPr bwMode="auto">
                <a:xfrm flipH="1">
                  <a:off x="1347" y="651"/>
                  <a:ext cx="54"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70" name="Line 55"/>
                <p:cNvSpPr>
                  <a:spLocks noChangeShapeType="1"/>
                </p:cNvSpPr>
                <p:nvPr/>
              </p:nvSpPr>
              <p:spPr bwMode="auto">
                <a:xfrm>
                  <a:off x="1400" y="651"/>
                  <a:ext cx="52"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444" name="Group 49"/>
              <p:cNvGrpSpPr>
                <a:grpSpLocks/>
              </p:cNvGrpSpPr>
              <p:nvPr/>
            </p:nvGrpSpPr>
            <p:grpSpPr bwMode="auto">
              <a:xfrm>
                <a:off x="7858065" y="3050550"/>
                <a:ext cx="184926" cy="303331"/>
                <a:chOff x="1347" y="522"/>
                <a:chExt cx="105" cy="181"/>
              </a:xfrm>
              <a:solidFill>
                <a:schemeClr val="bg1"/>
              </a:solidFill>
            </p:grpSpPr>
            <p:sp>
              <p:nvSpPr>
                <p:cNvPr id="459" name="Oval 50"/>
                <p:cNvSpPr>
                  <a:spLocks noChangeArrowheads="1"/>
                </p:cNvSpPr>
                <p:nvPr/>
              </p:nvSpPr>
              <p:spPr bwMode="auto">
                <a:xfrm>
                  <a:off x="1374" y="522"/>
                  <a:ext cx="52" cy="52"/>
                </a:xfrm>
                <a:prstGeom prst="ellipse">
                  <a:avLst/>
                </a:prstGeom>
                <a:grpFill/>
                <a:ln w="22225">
                  <a:solidFill>
                    <a:srgbClr val="FFFF00"/>
                  </a:solidFill>
                  <a:round/>
                  <a:headEnd/>
                  <a:tailEnd/>
                </a:ln>
              </p:spPr>
              <p:txBody>
                <a:bodyPr wrap="none" anchor="ctr"/>
                <a:lstStyle/>
                <a:p>
                  <a:pPr>
                    <a:defRPr/>
                  </a:pPr>
                  <a:endParaRPr lang="en-US" sz="1100">
                    <a:solidFill>
                      <a:srgbClr val="1F497D">
                        <a:lumMod val="75000"/>
                      </a:srgbClr>
                    </a:solidFill>
                  </a:endParaRPr>
                </a:p>
              </p:txBody>
            </p:sp>
            <p:sp>
              <p:nvSpPr>
                <p:cNvPr id="460" name="Line 51"/>
                <p:cNvSpPr>
                  <a:spLocks noChangeShapeType="1"/>
                </p:cNvSpPr>
                <p:nvPr/>
              </p:nvSpPr>
              <p:spPr bwMode="auto">
                <a:xfrm>
                  <a:off x="1400" y="574"/>
                  <a:ext cx="1" cy="7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61" name="Line 52"/>
                <p:cNvSpPr>
                  <a:spLocks noChangeShapeType="1"/>
                </p:cNvSpPr>
                <p:nvPr/>
              </p:nvSpPr>
              <p:spPr bwMode="auto">
                <a:xfrm flipV="1">
                  <a:off x="1400" y="572"/>
                  <a:ext cx="52"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62" name="Line 53"/>
                <p:cNvSpPr>
                  <a:spLocks noChangeShapeType="1"/>
                </p:cNvSpPr>
                <p:nvPr/>
              </p:nvSpPr>
              <p:spPr bwMode="auto">
                <a:xfrm flipH="1" flipV="1">
                  <a:off x="1347" y="572"/>
                  <a:ext cx="54"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63" name="Line 54"/>
                <p:cNvSpPr>
                  <a:spLocks noChangeShapeType="1"/>
                </p:cNvSpPr>
                <p:nvPr/>
              </p:nvSpPr>
              <p:spPr bwMode="auto">
                <a:xfrm flipH="1">
                  <a:off x="1347" y="651"/>
                  <a:ext cx="54"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64" name="Line 55"/>
                <p:cNvSpPr>
                  <a:spLocks noChangeShapeType="1"/>
                </p:cNvSpPr>
                <p:nvPr/>
              </p:nvSpPr>
              <p:spPr bwMode="auto">
                <a:xfrm>
                  <a:off x="1400" y="651"/>
                  <a:ext cx="52"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grpSp>
          <p:grpSp>
            <p:nvGrpSpPr>
              <p:cNvPr id="445" name="Group 49"/>
              <p:cNvGrpSpPr>
                <a:grpSpLocks/>
              </p:cNvGrpSpPr>
              <p:nvPr/>
            </p:nvGrpSpPr>
            <p:grpSpPr bwMode="auto">
              <a:xfrm>
                <a:off x="7992380" y="3089666"/>
                <a:ext cx="184926" cy="303330"/>
                <a:chOff x="1347" y="522"/>
                <a:chExt cx="105" cy="181"/>
              </a:xfrm>
            </p:grpSpPr>
            <p:sp>
              <p:nvSpPr>
                <p:cNvPr id="453" name="Oval 50"/>
                <p:cNvSpPr>
                  <a:spLocks noChangeArrowheads="1"/>
                </p:cNvSpPr>
                <p:nvPr/>
              </p:nvSpPr>
              <p:spPr bwMode="auto">
                <a:xfrm>
                  <a:off x="1374" y="522"/>
                  <a:ext cx="52" cy="52"/>
                </a:xfrm>
                <a:prstGeom prst="ellipse">
                  <a:avLst/>
                </a:prstGeom>
                <a:noFill/>
                <a:ln w="222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454" name="Line 51"/>
                <p:cNvSpPr>
                  <a:spLocks noChangeShapeType="1"/>
                </p:cNvSpPr>
                <p:nvPr/>
              </p:nvSpPr>
              <p:spPr bwMode="auto">
                <a:xfrm>
                  <a:off x="1400" y="574"/>
                  <a:ext cx="1" cy="7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55" name="Line 52"/>
                <p:cNvSpPr>
                  <a:spLocks noChangeShapeType="1"/>
                </p:cNvSpPr>
                <p:nvPr/>
              </p:nvSpPr>
              <p:spPr bwMode="auto">
                <a:xfrm flipV="1">
                  <a:off x="1400" y="572"/>
                  <a:ext cx="52"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56" name="Line 53"/>
                <p:cNvSpPr>
                  <a:spLocks noChangeShapeType="1"/>
                </p:cNvSpPr>
                <p:nvPr/>
              </p:nvSpPr>
              <p:spPr bwMode="auto">
                <a:xfrm flipH="1" flipV="1">
                  <a:off x="1347" y="572"/>
                  <a:ext cx="54"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57" name="Line 54"/>
                <p:cNvSpPr>
                  <a:spLocks noChangeShapeType="1"/>
                </p:cNvSpPr>
                <p:nvPr/>
              </p:nvSpPr>
              <p:spPr bwMode="auto">
                <a:xfrm flipH="1">
                  <a:off x="1347" y="651"/>
                  <a:ext cx="54"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58" name="Line 55"/>
                <p:cNvSpPr>
                  <a:spLocks noChangeShapeType="1"/>
                </p:cNvSpPr>
                <p:nvPr/>
              </p:nvSpPr>
              <p:spPr bwMode="auto">
                <a:xfrm>
                  <a:off x="1400" y="651"/>
                  <a:ext cx="52"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446" name="Group 49"/>
              <p:cNvGrpSpPr>
                <a:grpSpLocks/>
              </p:cNvGrpSpPr>
              <p:nvPr/>
            </p:nvGrpSpPr>
            <p:grpSpPr bwMode="auto">
              <a:xfrm>
                <a:off x="8074691" y="2991367"/>
                <a:ext cx="184926" cy="303331"/>
                <a:chOff x="1347" y="522"/>
                <a:chExt cx="105" cy="181"/>
              </a:xfrm>
              <a:solidFill>
                <a:schemeClr val="bg1"/>
              </a:solidFill>
            </p:grpSpPr>
            <p:sp>
              <p:nvSpPr>
                <p:cNvPr id="447" name="Oval 50"/>
                <p:cNvSpPr>
                  <a:spLocks noChangeArrowheads="1"/>
                </p:cNvSpPr>
                <p:nvPr/>
              </p:nvSpPr>
              <p:spPr bwMode="auto">
                <a:xfrm>
                  <a:off x="1374" y="522"/>
                  <a:ext cx="52" cy="52"/>
                </a:xfrm>
                <a:prstGeom prst="ellipse">
                  <a:avLst/>
                </a:prstGeom>
                <a:grpFill/>
                <a:ln w="22225">
                  <a:solidFill>
                    <a:srgbClr val="FFFF00"/>
                  </a:solidFill>
                  <a:round/>
                  <a:headEnd/>
                  <a:tailEnd/>
                </a:ln>
              </p:spPr>
              <p:txBody>
                <a:bodyPr wrap="none" anchor="ctr"/>
                <a:lstStyle/>
                <a:p>
                  <a:pPr>
                    <a:defRPr/>
                  </a:pPr>
                  <a:endParaRPr lang="en-US" sz="1100">
                    <a:solidFill>
                      <a:srgbClr val="1F497D">
                        <a:lumMod val="75000"/>
                      </a:srgbClr>
                    </a:solidFill>
                  </a:endParaRPr>
                </a:p>
              </p:txBody>
            </p:sp>
            <p:sp>
              <p:nvSpPr>
                <p:cNvPr id="448" name="Line 51"/>
                <p:cNvSpPr>
                  <a:spLocks noChangeShapeType="1"/>
                </p:cNvSpPr>
                <p:nvPr/>
              </p:nvSpPr>
              <p:spPr bwMode="auto">
                <a:xfrm>
                  <a:off x="1400" y="574"/>
                  <a:ext cx="1" cy="7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49" name="Line 52"/>
                <p:cNvSpPr>
                  <a:spLocks noChangeShapeType="1"/>
                </p:cNvSpPr>
                <p:nvPr/>
              </p:nvSpPr>
              <p:spPr bwMode="auto">
                <a:xfrm flipV="1">
                  <a:off x="1400" y="572"/>
                  <a:ext cx="52"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50" name="Line 53"/>
                <p:cNvSpPr>
                  <a:spLocks noChangeShapeType="1"/>
                </p:cNvSpPr>
                <p:nvPr/>
              </p:nvSpPr>
              <p:spPr bwMode="auto">
                <a:xfrm flipH="1" flipV="1">
                  <a:off x="1347" y="572"/>
                  <a:ext cx="54"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51" name="Line 54"/>
                <p:cNvSpPr>
                  <a:spLocks noChangeShapeType="1"/>
                </p:cNvSpPr>
                <p:nvPr/>
              </p:nvSpPr>
              <p:spPr bwMode="auto">
                <a:xfrm flipH="1">
                  <a:off x="1347" y="651"/>
                  <a:ext cx="54"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52" name="Line 55"/>
                <p:cNvSpPr>
                  <a:spLocks noChangeShapeType="1"/>
                </p:cNvSpPr>
                <p:nvPr/>
              </p:nvSpPr>
              <p:spPr bwMode="auto">
                <a:xfrm>
                  <a:off x="1400" y="651"/>
                  <a:ext cx="52"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grpSp>
        </p:grpSp>
        <p:grpSp>
          <p:nvGrpSpPr>
            <p:cNvPr id="211" name="Group 218"/>
            <p:cNvGrpSpPr/>
            <p:nvPr/>
          </p:nvGrpSpPr>
          <p:grpSpPr>
            <a:xfrm>
              <a:off x="4429689" y="5655632"/>
              <a:ext cx="401552" cy="427608"/>
              <a:chOff x="7858065" y="2965388"/>
              <a:chExt cx="401552" cy="427608"/>
            </a:xfrm>
          </p:grpSpPr>
          <p:grpSp>
            <p:nvGrpSpPr>
              <p:cNvPr id="415" name="Group 49"/>
              <p:cNvGrpSpPr>
                <a:grpSpLocks/>
              </p:cNvGrpSpPr>
              <p:nvPr/>
            </p:nvGrpSpPr>
            <p:grpSpPr bwMode="auto">
              <a:xfrm>
                <a:off x="7934352" y="2965388"/>
                <a:ext cx="184926" cy="303330"/>
                <a:chOff x="1347" y="522"/>
                <a:chExt cx="105" cy="181"/>
              </a:xfrm>
            </p:grpSpPr>
            <p:sp>
              <p:nvSpPr>
                <p:cNvPr id="437" name="Oval 50"/>
                <p:cNvSpPr>
                  <a:spLocks noChangeArrowheads="1"/>
                </p:cNvSpPr>
                <p:nvPr/>
              </p:nvSpPr>
              <p:spPr bwMode="auto">
                <a:xfrm>
                  <a:off x="1374" y="522"/>
                  <a:ext cx="52" cy="52"/>
                </a:xfrm>
                <a:prstGeom prst="ellipse">
                  <a:avLst/>
                </a:prstGeom>
                <a:noFill/>
                <a:ln w="222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438" name="Line 51"/>
                <p:cNvSpPr>
                  <a:spLocks noChangeShapeType="1"/>
                </p:cNvSpPr>
                <p:nvPr/>
              </p:nvSpPr>
              <p:spPr bwMode="auto">
                <a:xfrm>
                  <a:off x="1400" y="574"/>
                  <a:ext cx="1" cy="7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39" name="Line 52"/>
                <p:cNvSpPr>
                  <a:spLocks noChangeShapeType="1"/>
                </p:cNvSpPr>
                <p:nvPr/>
              </p:nvSpPr>
              <p:spPr bwMode="auto">
                <a:xfrm flipV="1">
                  <a:off x="1400" y="572"/>
                  <a:ext cx="52"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40" name="Line 53"/>
                <p:cNvSpPr>
                  <a:spLocks noChangeShapeType="1"/>
                </p:cNvSpPr>
                <p:nvPr/>
              </p:nvSpPr>
              <p:spPr bwMode="auto">
                <a:xfrm flipH="1" flipV="1">
                  <a:off x="1347" y="572"/>
                  <a:ext cx="54"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41" name="Line 54"/>
                <p:cNvSpPr>
                  <a:spLocks noChangeShapeType="1"/>
                </p:cNvSpPr>
                <p:nvPr/>
              </p:nvSpPr>
              <p:spPr bwMode="auto">
                <a:xfrm flipH="1">
                  <a:off x="1347" y="651"/>
                  <a:ext cx="54"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42" name="Line 55"/>
                <p:cNvSpPr>
                  <a:spLocks noChangeShapeType="1"/>
                </p:cNvSpPr>
                <p:nvPr/>
              </p:nvSpPr>
              <p:spPr bwMode="auto">
                <a:xfrm>
                  <a:off x="1400" y="651"/>
                  <a:ext cx="52"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416" name="Group 49"/>
              <p:cNvGrpSpPr>
                <a:grpSpLocks/>
              </p:cNvGrpSpPr>
              <p:nvPr/>
            </p:nvGrpSpPr>
            <p:grpSpPr bwMode="auto">
              <a:xfrm>
                <a:off x="7858065" y="3050550"/>
                <a:ext cx="184926" cy="303331"/>
                <a:chOff x="1347" y="522"/>
                <a:chExt cx="105" cy="181"/>
              </a:xfrm>
              <a:solidFill>
                <a:schemeClr val="bg1"/>
              </a:solidFill>
            </p:grpSpPr>
            <p:sp>
              <p:nvSpPr>
                <p:cNvPr id="431" name="Oval 50"/>
                <p:cNvSpPr>
                  <a:spLocks noChangeArrowheads="1"/>
                </p:cNvSpPr>
                <p:nvPr/>
              </p:nvSpPr>
              <p:spPr bwMode="auto">
                <a:xfrm>
                  <a:off x="1374" y="522"/>
                  <a:ext cx="52" cy="52"/>
                </a:xfrm>
                <a:prstGeom prst="ellipse">
                  <a:avLst/>
                </a:prstGeom>
                <a:grpFill/>
                <a:ln w="22225">
                  <a:solidFill>
                    <a:srgbClr val="FFFF00"/>
                  </a:solidFill>
                  <a:round/>
                  <a:headEnd/>
                  <a:tailEnd/>
                </a:ln>
              </p:spPr>
              <p:txBody>
                <a:bodyPr wrap="none" anchor="ctr"/>
                <a:lstStyle/>
                <a:p>
                  <a:pPr>
                    <a:defRPr/>
                  </a:pPr>
                  <a:endParaRPr lang="en-US" sz="1100">
                    <a:solidFill>
                      <a:srgbClr val="1F497D">
                        <a:lumMod val="75000"/>
                      </a:srgbClr>
                    </a:solidFill>
                  </a:endParaRPr>
                </a:p>
              </p:txBody>
            </p:sp>
            <p:sp>
              <p:nvSpPr>
                <p:cNvPr id="432" name="Line 51"/>
                <p:cNvSpPr>
                  <a:spLocks noChangeShapeType="1"/>
                </p:cNvSpPr>
                <p:nvPr/>
              </p:nvSpPr>
              <p:spPr bwMode="auto">
                <a:xfrm>
                  <a:off x="1400" y="574"/>
                  <a:ext cx="1" cy="7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33" name="Line 52"/>
                <p:cNvSpPr>
                  <a:spLocks noChangeShapeType="1"/>
                </p:cNvSpPr>
                <p:nvPr/>
              </p:nvSpPr>
              <p:spPr bwMode="auto">
                <a:xfrm flipV="1">
                  <a:off x="1400" y="572"/>
                  <a:ext cx="52"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34" name="Line 53"/>
                <p:cNvSpPr>
                  <a:spLocks noChangeShapeType="1"/>
                </p:cNvSpPr>
                <p:nvPr/>
              </p:nvSpPr>
              <p:spPr bwMode="auto">
                <a:xfrm flipH="1" flipV="1">
                  <a:off x="1347" y="572"/>
                  <a:ext cx="54"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35" name="Line 54"/>
                <p:cNvSpPr>
                  <a:spLocks noChangeShapeType="1"/>
                </p:cNvSpPr>
                <p:nvPr/>
              </p:nvSpPr>
              <p:spPr bwMode="auto">
                <a:xfrm flipH="1">
                  <a:off x="1347" y="651"/>
                  <a:ext cx="54"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36" name="Line 55"/>
                <p:cNvSpPr>
                  <a:spLocks noChangeShapeType="1"/>
                </p:cNvSpPr>
                <p:nvPr/>
              </p:nvSpPr>
              <p:spPr bwMode="auto">
                <a:xfrm>
                  <a:off x="1400" y="651"/>
                  <a:ext cx="52"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grpSp>
          <p:grpSp>
            <p:nvGrpSpPr>
              <p:cNvPr id="417" name="Group 49"/>
              <p:cNvGrpSpPr>
                <a:grpSpLocks/>
              </p:cNvGrpSpPr>
              <p:nvPr/>
            </p:nvGrpSpPr>
            <p:grpSpPr bwMode="auto">
              <a:xfrm>
                <a:off x="7992380" y="3089666"/>
                <a:ext cx="184926" cy="303330"/>
                <a:chOff x="1347" y="522"/>
                <a:chExt cx="105" cy="181"/>
              </a:xfrm>
            </p:grpSpPr>
            <p:sp>
              <p:nvSpPr>
                <p:cNvPr id="425" name="Oval 50"/>
                <p:cNvSpPr>
                  <a:spLocks noChangeArrowheads="1"/>
                </p:cNvSpPr>
                <p:nvPr/>
              </p:nvSpPr>
              <p:spPr bwMode="auto">
                <a:xfrm>
                  <a:off x="1374" y="522"/>
                  <a:ext cx="52" cy="52"/>
                </a:xfrm>
                <a:prstGeom prst="ellipse">
                  <a:avLst/>
                </a:prstGeom>
                <a:noFill/>
                <a:ln w="222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426" name="Line 51"/>
                <p:cNvSpPr>
                  <a:spLocks noChangeShapeType="1"/>
                </p:cNvSpPr>
                <p:nvPr/>
              </p:nvSpPr>
              <p:spPr bwMode="auto">
                <a:xfrm>
                  <a:off x="1400" y="574"/>
                  <a:ext cx="1" cy="7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27" name="Line 52"/>
                <p:cNvSpPr>
                  <a:spLocks noChangeShapeType="1"/>
                </p:cNvSpPr>
                <p:nvPr/>
              </p:nvSpPr>
              <p:spPr bwMode="auto">
                <a:xfrm flipV="1">
                  <a:off x="1400" y="572"/>
                  <a:ext cx="52"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28" name="Line 53"/>
                <p:cNvSpPr>
                  <a:spLocks noChangeShapeType="1"/>
                </p:cNvSpPr>
                <p:nvPr/>
              </p:nvSpPr>
              <p:spPr bwMode="auto">
                <a:xfrm flipH="1" flipV="1">
                  <a:off x="1347" y="572"/>
                  <a:ext cx="54"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29" name="Line 54"/>
                <p:cNvSpPr>
                  <a:spLocks noChangeShapeType="1"/>
                </p:cNvSpPr>
                <p:nvPr/>
              </p:nvSpPr>
              <p:spPr bwMode="auto">
                <a:xfrm flipH="1">
                  <a:off x="1347" y="651"/>
                  <a:ext cx="54"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30" name="Line 55"/>
                <p:cNvSpPr>
                  <a:spLocks noChangeShapeType="1"/>
                </p:cNvSpPr>
                <p:nvPr/>
              </p:nvSpPr>
              <p:spPr bwMode="auto">
                <a:xfrm>
                  <a:off x="1400" y="651"/>
                  <a:ext cx="52"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418" name="Group 49"/>
              <p:cNvGrpSpPr>
                <a:grpSpLocks/>
              </p:cNvGrpSpPr>
              <p:nvPr/>
            </p:nvGrpSpPr>
            <p:grpSpPr bwMode="auto">
              <a:xfrm>
                <a:off x="8074691" y="2991367"/>
                <a:ext cx="184926" cy="303331"/>
                <a:chOff x="1347" y="522"/>
                <a:chExt cx="105" cy="181"/>
              </a:xfrm>
              <a:solidFill>
                <a:schemeClr val="bg1"/>
              </a:solidFill>
            </p:grpSpPr>
            <p:sp>
              <p:nvSpPr>
                <p:cNvPr id="419" name="Oval 50"/>
                <p:cNvSpPr>
                  <a:spLocks noChangeArrowheads="1"/>
                </p:cNvSpPr>
                <p:nvPr/>
              </p:nvSpPr>
              <p:spPr bwMode="auto">
                <a:xfrm>
                  <a:off x="1374" y="522"/>
                  <a:ext cx="52" cy="52"/>
                </a:xfrm>
                <a:prstGeom prst="ellipse">
                  <a:avLst/>
                </a:prstGeom>
                <a:grpFill/>
                <a:ln w="22225">
                  <a:solidFill>
                    <a:srgbClr val="FFFF00"/>
                  </a:solidFill>
                  <a:round/>
                  <a:headEnd/>
                  <a:tailEnd/>
                </a:ln>
              </p:spPr>
              <p:txBody>
                <a:bodyPr wrap="none" anchor="ctr"/>
                <a:lstStyle/>
                <a:p>
                  <a:pPr>
                    <a:defRPr/>
                  </a:pPr>
                  <a:endParaRPr lang="en-US" sz="1100">
                    <a:solidFill>
                      <a:srgbClr val="1F497D">
                        <a:lumMod val="75000"/>
                      </a:srgbClr>
                    </a:solidFill>
                  </a:endParaRPr>
                </a:p>
              </p:txBody>
            </p:sp>
            <p:sp>
              <p:nvSpPr>
                <p:cNvPr id="420" name="Line 51"/>
                <p:cNvSpPr>
                  <a:spLocks noChangeShapeType="1"/>
                </p:cNvSpPr>
                <p:nvPr/>
              </p:nvSpPr>
              <p:spPr bwMode="auto">
                <a:xfrm>
                  <a:off x="1400" y="574"/>
                  <a:ext cx="1" cy="7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21" name="Line 52"/>
                <p:cNvSpPr>
                  <a:spLocks noChangeShapeType="1"/>
                </p:cNvSpPr>
                <p:nvPr/>
              </p:nvSpPr>
              <p:spPr bwMode="auto">
                <a:xfrm flipV="1">
                  <a:off x="1400" y="572"/>
                  <a:ext cx="52"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22" name="Line 53"/>
                <p:cNvSpPr>
                  <a:spLocks noChangeShapeType="1"/>
                </p:cNvSpPr>
                <p:nvPr/>
              </p:nvSpPr>
              <p:spPr bwMode="auto">
                <a:xfrm flipH="1" flipV="1">
                  <a:off x="1347" y="572"/>
                  <a:ext cx="54"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23" name="Line 54"/>
                <p:cNvSpPr>
                  <a:spLocks noChangeShapeType="1"/>
                </p:cNvSpPr>
                <p:nvPr/>
              </p:nvSpPr>
              <p:spPr bwMode="auto">
                <a:xfrm flipH="1">
                  <a:off x="1347" y="651"/>
                  <a:ext cx="54"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24" name="Line 55"/>
                <p:cNvSpPr>
                  <a:spLocks noChangeShapeType="1"/>
                </p:cNvSpPr>
                <p:nvPr/>
              </p:nvSpPr>
              <p:spPr bwMode="auto">
                <a:xfrm>
                  <a:off x="1400" y="651"/>
                  <a:ext cx="52"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grpSp>
        </p:grpSp>
        <p:grpSp>
          <p:nvGrpSpPr>
            <p:cNvPr id="212" name="Group 219"/>
            <p:cNvGrpSpPr/>
            <p:nvPr/>
          </p:nvGrpSpPr>
          <p:grpSpPr>
            <a:xfrm>
              <a:off x="4713969" y="5737696"/>
              <a:ext cx="401552" cy="427608"/>
              <a:chOff x="7858065" y="2965388"/>
              <a:chExt cx="401552" cy="427608"/>
            </a:xfrm>
          </p:grpSpPr>
          <p:grpSp>
            <p:nvGrpSpPr>
              <p:cNvPr id="387" name="Group 49"/>
              <p:cNvGrpSpPr>
                <a:grpSpLocks/>
              </p:cNvGrpSpPr>
              <p:nvPr/>
            </p:nvGrpSpPr>
            <p:grpSpPr bwMode="auto">
              <a:xfrm>
                <a:off x="7934352" y="2965388"/>
                <a:ext cx="184926" cy="303330"/>
                <a:chOff x="1347" y="522"/>
                <a:chExt cx="105" cy="181"/>
              </a:xfrm>
            </p:grpSpPr>
            <p:sp>
              <p:nvSpPr>
                <p:cNvPr id="409" name="Oval 50"/>
                <p:cNvSpPr>
                  <a:spLocks noChangeArrowheads="1"/>
                </p:cNvSpPr>
                <p:nvPr/>
              </p:nvSpPr>
              <p:spPr bwMode="auto">
                <a:xfrm>
                  <a:off x="1374" y="522"/>
                  <a:ext cx="52" cy="52"/>
                </a:xfrm>
                <a:prstGeom prst="ellipse">
                  <a:avLst/>
                </a:prstGeom>
                <a:noFill/>
                <a:ln w="222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410" name="Line 51"/>
                <p:cNvSpPr>
                  <a:spLocks noChangeShapeType="1"/>
                </p:cNvSpPr>
                <p:nvPr/>
              </p:nvSpPr>
              <p:spPr bwMode="auto">
                <a:xfrm>
                  <a:off x="1400" y="574"/>
                  <a:ext cx="1" cy="7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11" name="Line 52"/>
                <p:cNvSpPr>
                  <a:spLocks noChangeShapeType="1"/>
                </p:cNvSpPr>
                <p:nvPr/>
              </p:nvSpPr>
              <p:spPr bwMode="auto">
                <a:xfrm flipV="1">
                  <a:off x="1400" y="572"/>
                  <a:ext cx="52"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12" name="Line 53"/>
                <p:cNvSpPr>
                  <a:spLocks noChangeShapeType="1"/>
                </p:cNvSpPr>
                <p:nvPr/>
              </p:nvSpPr>
              <p:spPr bwMode="auto">
                <a:xfrm flipH="1" flipV="1">
                  <a:off x="1347" y="572"/>
                  <a:ext cx="54"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13" name="Line 54"/>
                <p:cNvSpPr>
                  <a:spLocks noChangeShapeType="1"/>
                </p:cNvSpPr>
                <p:nvPr/>
              </p:nvSpPr>
              <p:spPr bwMode="auto">
                <a:xfrm flipH="1">
                  <a:off x="1347" y="651"/>
                  <a:ext cx="54"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14" name="Line 55"/>
                <p:cNvSpPr>
                  <a:spLocks noChangeShapeType="1"/>
                </p:cNvSpPr>
                <p:nvPr/>
              </p:nvSpPr>
              <p:spPr bwMode="auto">
                <a:xfrm>
                  <a:off x="1400" y="651"/>
                  <a:ext cx="52"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388" name="Group 49"/>
              <p:cNvGrpSpPr>
                <a:grpSpLocks/>
              </p:cNvGrpSpPr>
              <p:nvPr/>
            </p:nvGrpSpPr>
            <p:grpSpPr bwMode="auto">
              <a:xfrm>
                <a:off x="7858065" y="3050550"/>
                <a:ext cx="184926" cy="303331"/>
                <a:chOff x="1347" y="522"/>
                <a:chExt cx="105" cy="181"/>
              </a:xfrm>
              <a:solidFill>
                <a:schemeClr val="bg1"/>
              </a:solidFill>
            </p:grpSpPr>
            <p:sp>
              <p:nvSpPr>
                <p:cNvPr id="403" name="Oval 50"/>
                <p:cNvSpPr>
                  <a:spLocks noChangeArrowheads="1"/>
                </p:cNvSpPr>
                <p:nvPr/>
              </p:nvSpPr>
              <p:spPr bwMode="auto">
                <a:xfrm>
                  <a:off x="1374" y="522"/>
                  <a:ext cx="52" cy="52"/>
                </a:xfrm>
                <a:prstGeom prst="ellipse">
                  <a:avLst/>
                </a:prstGeom>
                <a:grpFill/>
                <a:ln w="22225">
                  <a:solidFill>
                    <a:srgbClr val="FFFF00"/>
                  </a:solidFill>
                  <a:round/>
                  <a:headEnd/>
                  <a:tailEnd/>
                </a:ln>
              </p:spPr>
              <p:txBody>
                <a:bodyPr wrap="none" anchor="ctr"/>
                <a:lstStyle/>
                <a:p>
                  <a:pPr>
                    <a:defRPr/>
                  </a:pPr>
                  <a:endParaRPr lang="en-US" sz="1100">
                    <a:solidFill>
                      <a:srgbClr val="1F497D">
                        <a:lumMod val="75000"/>
                      </a:srgbClr>
                    </a:solidFill>
                  </a:endParaRPr>
                </a:p>
              </p:txBody>
            </p:sp>
            <p:sp>
              <p:nvSpPr>
                <p:cNvPr id="404" name="Line 51"/>
                <p:cNvSpPr>
                  <a:spLocks noChangeShapeType="1"/>
                </p:cNvSpPr>
                <p:nvPr/>
              </p:nvSpPr>
              <p:spPr bwMode="auto">
                <a:xfrm>
                  <a:off x="1400" y="574"/>
                  <a:ext cx="1" cy="7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05" name="Line 52"/>
                <p:cNvSpPr>
                  <a:spLocks noChangeShapeType="1"/>
                </p:cNvSpPr>
                <p:nvPr/>
              </p:nvSpPr>
              <p:spPr bwMode="auto">
                <a:xfrm flipV="1">
                  <a:off x="1400" y="572"/>
                  <a:ext cx="52"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06" name="Line 53"/>
                <p:cNvSpPr>
                  <a:spLocks noChangeShapeType="1"/>
                </p:cNvSpPr>
                <p:nvPr/>
              </p:nvSpPr>
              <p:spPr bwMode="auto">
                <a:xfrm flipH="1" flipV="1">
                  <a:off x="1347" y="572"/>
                  <a:ext cx="54"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07" name="Line 54"/>
                <p:cNvSpPr>
                  <a:spLocks noChangeShapeType="1"/>
                </p:cNvSpPr>
                <p:nvPr/>
              </p:nvSpPr>
              <p:spPr bwMode="auto">
                <a:xfrm flipH="1">
                  <a:off x="1347" y="651"/>
                  <a:ext cx="54"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408" name="Line 55"/>
                <p:cNvSpPr>
                  <a:spLocks noChangeShapeType="1"/>
                </p:cNvSpPr>
                <p:nvPr/>
              </p:nvSpPr>
              <p:spPr bwMode="auto">
                <a:xfrm>
                  <a:off x="1400" y="651"/>
                  <a:ext cx="52"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grpSp>
          <p:grpSp>
            <p:nvGrpSpPr>
              <p:cNvPr id="389" name="Group 49"/>
              <p:cNvGrpSpPr>
                <a:grpSpLocks/>
              </p:cNvGrpSpPr>
              <p:nvPr/>
            </p:nvGrpSpPr>
            <p:grpSpPr bwMode="auto">
              <a:xfrm>
                <a:off x="7992380" y="3089666"/>
                <a:ext cx="184926" cy="303330"/>
                <a:chOff x="1347" y="522"/>
                <a:chExt cx="105" cy="181"/>
              </a:xfrm>
            </p:grpSpPr>
            <p:sp>
              <p:nvSpPr>
                <p:cNvPr id="397" name="Oval 50"/>
                <p:cNvSpPr>
                  <a:spLocks noChangeArrowheads="1"/>
                </p:cNvSpPr>
                <p:nvPr/>
              </p:nvSpPr>
              <p:spPr bwMode="auto">
                <a:xfrm>
                  <a:off x="1374" y="522"/>
                  <a:ext cx="52" cy="52"/>
                </a:xfrm>
                <a:prstGeom prst="ellipse">
                  <a:avLst/>
                </a:prstGeom>
                <a:noFill/>
                <a:ln w="222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398" name="Line 51"/>
                <p:cNvSpPr>
                  <a:spLocks noChangeShapeType="1"/>
                </p:cNvSpPr>
                <p:nvPr/>
              </p:nvSpPr>
              <p:spPr bwMode="auto">
                <a:xfrm>
                  <a:off x="1400" y="574"/>
                  <a:ext cx="1" cy="7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99" name="Line 52"/>
                <p:cNvSpPr>
                  <a:spLocks noChangeShapeType="1"/>
                </p:cNvSpPr>
                <p:nvPr/>
              </p:nvSpPr>
              <p:spPr bwMode="auto">
                <a:xfrm flipV="1">
                  <a:off x="1400" y="572"/>
                  <a:ext cx="52"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00" name="Line 53"/>
                <p:cNvSpPr>
                  <a:spLocks noChangeShapeType="1"/>
                </p:cNvSpPr>
                <p:nvPr/>
              </p:nvSpPr>
              <p:spPr bwMode="auto">
                <a:xfrm flipH="1" flipV="1">
                  <a:off x="1347" y="572"/>
                  <a:ext cx="54"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01" name="Line 54"/>
                <p:cNvSpPr>
                  <a:spLocks noChangeShapeType="1"/>
                </p:cNvSpPr>
                <p:nvPr/>
              </p:nvSpPr>
              <p:spPr bwMode="auto">
                <a:xfrm flipH="1">
                  <a:off x="1347" y="651"/>
                  <a:ext cx="54"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402" name="Line 55"/>
                <p:cNvSpPr>
                  <a:spLocks noChangeShapeType="1"/>
                </p:cNvSpPr>
                <p:nvPr/>
              </p:nvSpPr>
              <p:spPr bwMode="auto">
                <a:xfrm>
                  <a:off x="1400" y="651"/>
                  <a:ext cx="52"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390" name="Group 49"/>
              <p:cNvGrpSpPr>
                <a:grpSpLocks/>
              </p:cNvGrpSpPr>
              <p:nvPr/>
            </p:nvGrpSpPr>
            <p:grpSpPr bwMode="auto">
              <a:xfrm>
                <a:off x="8074691" y="2991367"/>
                <a:ext cx="184926" cy="303331"/>
                <a:chOff x="1347" y="522"/>
                <a:chExt cx="105" cy="181"/>
              </a:xfrm>
              <a:solidFill>
                <a:schemeClr val="bg1"/>
              </a:solidFill>
            </p:grpSpPr>
            <p:sp>
              <p:nvSpPr>
                <p:cNvPr id="391" name="Oval 50"/>
                <p:cNvSpPr>
                  <a:spLocks noChangeArrowheads="1"/>
                </p:cNvSpPr>
                <p:nvPr/>
              </p:nvSpPr>
              <p:spPr bwMode="auto">
                <a:xfrm>
                  <a:off x="1374" y="522"/>
                  <a:ext cx="52" cy="52"/>
                </a:xfrm>
                <a:prstGeom prst="ellipse">
                  <a:avLst/>
                </a:prstGeom>
                <a:grpFill/>
                <a:ln w="22225">
                  <a:solidFill>
                    <a:srgbClr val="FFFF00"/>
                  </a:solidFill>
                  <a:round/>
                  <a:headEnd/>
                  <a:tailEnd/>
                </a:ln>
              </p:spPr>
              <p:txBody>
                <a:bodyPr wrap="none" anchor="ctr"/>
                <a:lstStyle/>
                <a:p>
                  <a:pPr>
                    <a:defRPr/>
                  </a:pPr>
                  <a:endParaRPr lang="en-US" sz="1100">
                    <a:solidFill>
                      <a:srgbClr val="1F497D">
                        <a:lumMod val="75000"/>
                      </a:srgbClr>
                    </a:solidFill>
                  </a:endParaRPr>
                </a:p>
              </p:txBody>
            </p:sp>
            <p:sp>
              <p:nvSpPr>
                <p:cNvPr id="392" name="Line 51"/>
                <p:cNvSpPr>
                  <a:spLocks noChangeShapeType="1"/>
                </p:cNvSpPr>
                <p:nvPr/>
              </p:nvSpPr>
              <p:spPr bwMode="auto">
                <a:xfrm>
                  <a:off x="1400" y="574"/>
                  <a:ext cx="1" cy="7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393" name="Line 52"/>
                <p:cNvSpPr>
                  <a:spLocks noChangeShapeType="1"/>
                </p:cNvSpPr>
                <p:nvPr/>
              </p:nvSpPr>
              <p:spPr bwMode="auto">
                <a:xfrm flipV="1">
                  <a:off x="1400" y="572"/>
                  <a:ext cx="52"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394" name="Line 53"/>
                <p:cNvSpPr>
                  <a:spLocks noChangeShapeType="1"/>
                </p:cNvSpPr>
                <p:nvPr/>
              </p:nvSpPr>
              <p:spPr bwMode="auto">
                <a:xfrm flipH="1" flipV="1">
                  <a:off x="1347" y="572"/>
                  <a:ext cx="54"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395" name="Line 54"/>
                <p:cNvSpPr>
                  <a:spLocks noChangeShapeType="1"/>
                </p:cNvSpPr>
                <p:nvPr/>
              </p:nvSpPr>
              <p:spPr bwMode="auto">
                <a:xfrm flipH="1">
                  <a:off x="1347" y="651"/>
                  <a:ext cx="54"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396" name="Line 55"/>
                <p:cNvSpPr>
                  <a:spLocks noChangeShapeType="1"/>
                </p:cNvSpPr>
                <p:nvPr/>
              </p:nvSpPr>
              <p:spPr bwMode="auto">
                <a:xfrm>
                  <a:off x="1400" y="651"/>
                  <a:ext cx="52"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grpSp>
        </p:grpSp>
        <p:grpSp>
          <p:nvGrpSpPr>
            <p:cNvPr id="213" name="Group 220"/>
            <p:cNvGrpSpPr/>
            <p:nvPr/>
          </p:nvGrpSpPr>
          <p:grpSpPr>
            <a:xfrm>
              <a:off x="4936705" y="5652712"/>
              <a:ext cx="401552" cy="427608"/>
              <a:chOff x="7858065" y="2965388"/>
              <a:chExt cx="401552" cy="427608"/>
            </a:xfrm>
          </p:grpSpPr>
          <p:grpSp>
            <p:nvGrpSpPr>
              <p:cNvPr id="359" name="Group 49"/>
              <p:cNvGrpSpPr>
                <a:grpSpLocks/>
              </p:cNvGrpSpPr>
              <p:nvPr/>
            </p:nvGrpSpPr>
            <p:grpSpPr bwMode="auto">
              <a:xfrm>
                <a:off x="7934352" y="2965388"/>
                <a:ext cx="184926" cy="303330"/>
                <a:chOff x="1347" y="522"/>
                <a:chExt cx="105" cy="181"/>
              </a:xfrm>
            </p:grpSpPr>
            <p:sp>
              <p:nvSpPr>
                <p:cNvPr id="381" name="Oval 388"/>
                <p:cNvSpPr>
                  <a:spLocks noChangeArrowheads="1"/>
                </p:cNvSpPr>
                <p:nvPr/>
              </p:nvSpPr>
              <p:spPr bwMode="auto">
                <a:xfrm>
                  <a:off x="1374" y="522"/>
                  <a:ext cx="52" cy="52"/>
                </a:xfrm>
                <a:prstGeom prst="ellipse">
                  <a:avLst/>
                </a:prstGeom>
                <a:noFill/>
                <a:ln w="222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382" name="Line 51"/>
                <p:cNvSpPr>
                  <a:spLocks noChangeShapeType="1"/>
                </p:cNvSpPr>
                <p:nvPr/>
              </p:nvSpPr>
              <p:spPr bwMode="auto">
                <a:xfrm>
                  <a:off x="1400" y="574"/>
                  <a:ext cx="1" cy="7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83" name="Line 52"/>
                <p:cNvSpPr>
                  <a:spLocks noChangeShapeType="1"/>
                </p:cNvSpPr>
                <p:nvPr/>
              </p:nvSpPr>
              <p:spPr bwMode="auto">
                <a:xfrm flipV="1">
                  <a:off x="1400" y="572"/>
                  <a:ext cx="52"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84" name="Line 53"/>
                <p:cNvSpPr>
                  <a:spLocks noChangeShapeType="1"/>
                </p:cNvSpPr>
                <p:nvPr/>
              </p:nvSpPr>
              <p:spPr bwMode="auto">
                <a:xfrm flipH="1" flipV="1">
                  <a:off x="1347" y="572"/>
                  <a:ext cx="54"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85" name="Line 54"/>
                <p:cNvSpPr>
                  <a:spLocks noChangeShapeType="1"/>
                </p:cNvSpPr>
                <p:nvPr/>
              </p:nvSpPr>
              <p:spPr bwMode="auto">
                <a:xfrm flipH="1">
                  <a:off x="1347" y="651"/>
                  <a:ext cx="54"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86" name="Line 55"/>
                <p:cNvSpPr>
                  <a:spLocks noChangeShapeType="1"/>
                </p:cNvSpPr>
                <p:nvPr/>
              </p:nvSpPr>
              <p:spPr bwMode="auto">
                <a:xfrm>
                  <a:off x="1400" y="651"/>
                  <a:ext cx="52"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360" name="Group 49"/>
              <p:cNvGrpSpPr>
                <a:grpSpLocks/>
              </p:cNvGrpSpPr>
              <p:nvPr/>
            </p:nvGrpSpPr>
            <p:grpSpPr bwMode="auto">
              <a:xfrm>
                <a:off x="7858065" y="3050550"/>
                <a:ext cx="184926" cy="303331"/>
                <a:chOff x="1347" y="522"/>
                <a:chExt cx="105" cy="181"/>
              </a:xfrm>
              <a:solidFill>
                <a:schemeClr val="bg1"/>
              </a:solidFill>
            </p:grpSpPr>
            <p:sp>
              <p:nvSpPr>
                <p:cNvPr id="375" name="Oval 50"/>
                <p:cNvSpPr>
                  <a:spLocks noChangeArrowheads="1"/>
                </p:cNvSpPr>
                <p:nvPr/>
              </p:nvSpPr>
              <p:spPr bwMode="auto">
                <a:xfrm>
                  <a:off x="1374" y="522"/>
                  <a:ext cx="52" cy="52"/>
                </a:xfrm>
                <a:prstGeom prst="ellipse">
                  <a:avLst/>
                </a:prstGeom>
                <a:grpFill/>
                <a:ln w="22225">
                  <a:solidFill>
                    <a:srgbClr val="FFFF00"/>
                  </a:solidFill>
                  <a:round/>
                  <a:headEnd/>
                  <a:tailEnd/>
                </a:ln>
              </p:spPr>
              <p:txBody>
                <a:bodyPr wrap="none" anchor="ctr"/>
                <a:lstStyle/>
                <a:p>
                  <a:pPr>
                    <a:defRPr/>
                  </a:pPr>
                  <a:endParaRPr lang="en-US" sz="1100">
                    <a:solidFill>
                      <a:srgbClr val="1F497D">
                        <a:lumMod val="75000"/>
                      </a:srgbClr>
                    </a:solidFill>
                  </a:endParaRPr>
                </a:p>
              </p:txBody>
            </p:sp>
            <p:sp>
              <p:nvSpPr>
                <p:cNvPr id="376" name="Line 51"/>
                <p:cNvSpPr>
                  <a:spLocks noChangeShapeType="1"/>
                </p:cNvSpPr>
                <p:nvPr/>
              </p:nvSpPr>
              <p:spPr bwMode="auto">
                <a:xfrm>
                  <a:off x="1400" y="574"/>
                  <a:ext cx="1" cy="7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377" name="Line 52"/>
                <p:cNvSpPr>
                  <a:spLocks noChangeShapeType="1"/>
                </p:cNvSpPr>
                <p:nvPr/>
              </p:nvSpPr>
              <p:spPr bwMode="auto">
                <a:xfrm flipV="1">
                  <a:off x="1400" y="572"/>
                  <a:ext cx="52"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378" name="Line 53"/>
                <p:cNvSpPr>
                  <a:spLocks noChangeShapeType="1"/>
                </p:cNvSpPr>
                <p:nvPr/>
              </p:nvSpPr>
              <p:spPr bwMode="auto">
                <a:xfrm flipH="1" flipV="1">
                  <a:off x="1347" y="572"/>
                  <a:ext cx="54"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379" name="Line 54"/>
                <p:cNvSpPr>
                  <a:spLocks noChangeShapeType="1"/>
                </p:cNvSpPr>
                <p:nvPr/>
              </p:nvSpPr>
              <p:spPr bwMode="auto">
                <a:xfrm flipH="1">
                  <a:off x="1347" y="651"/>
                  <a:ext cx="54"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380" name="Line 55"/>
                <p:cNvSpPr>
                  <a:spLocks noChangeShapeType="1"/>
                </p:cNvSpPr>
                <p:nvPr/>
              </p:nvSpPr>
              <p:spPr bwMode="auto">
                <a:xfrm>
                  <a:off x="1400" y="651"/>
                  <a:ext cx="52"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grpSp>
          <p:grpSp>
            <p:nvGrpSpPr>
              <p:cNvPr id="361" name="Group 49"/>
              <p:cNvGrpSpPr>
                <a:grpSpLocks/>
              </p:cNvGrpSpPr>
              <p:nvPr/>
            </p:nvGrpSpPr>
            <p:grpSpPr bwMode="auto">
              <a:xfrm>
                <a:off x="7992380" y="3089666"/>
                <a:ext cx="184926" cy="303330"/>
                <a:chOff x="1347" y="522"/>
                <a:chExt cx="105" cy="181"/>
              </a:xfrm>
            </p:grpSpPr>
            <p:sp>
              <p:nvSpPr>
                <p:cNvPr id="369" name="Oval 50"/>
                <p:cNvSpPr>
                  <a:spLocks noChangeArrowheads="1"/>
                </p:cNvSpPr>
                <p:nvPr/>
              </p:nvSpPr>
              <p:spPr bwMode="auto">
                <a:xfrm>
                  <a:off x="1374" y="522"/>
                  <a:ext cx="52" cy="52"/>
                </a:xfrm>
                <a:prstGeom prst="ellipse">
                  <a:avLst/>
                </a:prstGeom>
                <a:noFill/>
                <a:ln w="222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370" name="Line 51"/>
                <p:cNvSpPr>
                  <a:spLocks noChangeShapeType="1"/>
                </p:cNvSpPr>
                <p:nvPr/>
              </p:nvSpPr>
              <p:spPr bwMode="auto">
                <a:xfrm>
                  <a:off x="1400" y="574"/>
                  <a:ext cx="1" cy="7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71" name="Line 52"/>
                <p:cNvSpPr>
                  <a:spLocks noChangeShapeType="1"/>
                </p:cNvSpPr>
                <p:nvPr/>
              </p:nvSpPr>
              <p:spPr bwMode="auto">
                <a:xfrm flipV="1">
                  <a:off x="1400" y="572"/>
                  <a:ext cx="52"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72" name="Line 53"/>
                <p:cNvSpPr>
                  <a:spLocks noChangeShapeType="1"/>
                </p:cNvSpPr>
                <p:nvPr/>
              </p:nvSpPr>
              <p:spPr bwMode="auto">
                <a:xfrm flipH="1" flipV="1">
                  <a:off x="1347" y="572"/>
                  <a:ext cx="54"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73" name="Line 54"/>
                <p:cNvSpPr>
                  <a:spLocks noChangeShapeType="1"/>
                </p:cNvSpPr>
                <p:nvPr/>
              </p:nvSpPr>
              <p:spPr bwMode="auto">
                <a:xfrm flipH="1">
                  <a:off x="1347" y="651"/>
                  <a:ext cx="54"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74" name="Line 55"/>
                <p:cNvSpPr>
                  <a:spLocks noChangeShapeType="1"/>
                </p:cNvSpPr>
                <p:nvPr/>
              </p:nvSpPr>
              <p:spPr bwMode="auto">
                <a:xfrm>
                  <a:off x="1400" y="651"/>
                  <a:ext cx="52"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362" name="Group 49"/>
              <p:cNvGrpSpPr>
                <a:grpSpLocks/>
              </p:cNvGrpSpPr>
              <p:nvPr/>
            </p:nvGrpSpPr>
            <p:grpSpPr bwMode="auto">
              <a:xfrm>
                <a:off x="8074691" y="2991367"/>
                <a:ext cx="184926" cy="303331"/>
                <a:chOff x="1347" y="522"/>
                <a:chExt cx="105" cy="181"/>
              </a:xfrm>
              <a:solidFill>
                <a:schemeClr val="bg1"/>
              </a:solidFill>
            </p:grpSpPr>
            <p:sp>
              <p:nvSpPr>
                <p:cNvPr id="363" name="Oval 50"/>
                <p:cNvSpPr>
                  <a:spLocks noChangeArrowheads="1"/>
                </p:cNvSpPr>
                <p:nvPr/>
              </p:nvSpPr>
              <p:spPr bwMode="auto">
                <a:xfrm>
                  <a:off x="1374" y="522"/>
                  <a:ext cx="52" cy="52"/>
                </a:xfrm>
                <a:prstGeom prst="ellipse">
                  <a:avLst/>
                </a:prstGeom>
                <a:grpFill/>
                <a:ln w="22225">
                  <a:solidFill>
                    <a:srgbClr val="FFFF00"/>
                  </a:solidFill>
                  <a:round/>
                  <a:headEnd/>
                  <a:tailEnd/>
                </a:ln>
              </p:spPr>
              <p:txBody>
                <a:bodyPr wrap="none" anchor="ctr"/>
                <a:lstStyle/>
                <a:p>
                  <a:pPr>
                    <a:defRPr/>
                  </a:pPr>
                  <a:endParaRPr lang="en-US" sz="1100">
                    <a:solidFill>
                      <a:srgbClr val="1F497D">
                        <a:lumMod val="75000"/>
                      </a:srgbClr>
                    </a:solidFill>
                  </a:endParaRPr>
                </a:p>
              </p:txBody>
            </p:sp>
            <p:sp>
              <p:nvSpPr>
                <p:cNvPr id="364" name="Line 51"/>
                <p:cNvSpPr>
                  <a:spLocks noChangeShapeType="1"/>
                </p:cNvSpPr>
                <p:nvPr/>
              </p:nvSpPr>
              <p:spPr bwMode="auto">
                <a:xfrm>
                  <a:off x="1400" y="574"/>
                  <a:ext cx="1" cy="7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365" name="Line 52"/>
                <p:cNvSpPr>
                  <a:spLocks noChangeShapeType="1"/>
                </p:cNvSpPr>
                <p:nvPr/>
              </p:nvSpPr>
              <p:spPr bwMode="auto">
                <a:xfrm flipV="1">
                  <a:off x="1400" y="572"/>
                  <a:ext cx="52"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366" name="Line 53"/>
                <p:cNvSpPr>
                  <a:spLocks noChangeShapeType="1"/>
                </p:cNvSpPr>
                <p:nvPr/>
              </p:nvSpPr>
              <p:spPr bwMode="auto">
                <a:xfrm flipH="1" flipV="1">
                  <a:off x="1347" y="572"/>
                  <a:ext cx="54"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367" name="Line 54"/>
                <p:cNvSpPr>
                  <a:spLocks noChangeShapeType="1"/>
                </p:cNvSpPr>
                <p:nvPr/>
              </p:nvSpPr>
              <p:spPr bwMode="auto">
                <a:xfrm flipH="1">
                  <a:off x="1347" y="651"/>
                  <a:ext cx="54"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368" name="Line 55"/>
                <p:cNvSpPr>
                  <a:spLocks noChangeShapeType="1"/>
                </p:cNvSpPr>
                <p:nvPr/>
              </p:nvSpPr>
              <p:spPr bwMode="auto">
                <a:xfrm>
                  <a:off x="1400" y="651"/>
                  <a:ext cx="52"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grpSp>
        </p:grpSp>
        <p:grpSp>
          <p:nvGrpSpPr>
            <p:cNvPr id="214" name="Group 221"/>
            <p:cNvGrpSpPr/>
            <p:nvPr/>
          </p:nvGrpSpPr>
          <p:grpSpPr>
            <a:xfrm>
              <a:off x="5388013" y="5520212"/>
              <a:ext cx="401552" cy="427608"/>
              <a:chOff x="7858065" y="2965388"/>
              <a:chExt cx="401552" cy="427608"/>
            </a:xfrm>
          </p:grpSpPr>
          <p:grpSp>
            <p:nvGrpSpPr>
              <p:cNvPr id="331" name="Group 49"/>
              <p:cNvGrpSpPr>
                <a:grpSpLocks/>
              </p:cNvGrpSpPr>
              <p:nvPr/>
            </p:nvGrpSpPr>
            <p:grpSpPr bwMode="auto">
              <a:xfrm>
                <a:off x="7934352" y="2965388"/>
                <a:ext cx="184926" cy="303330"/>
                <a:chOff x="1347" y="522"/>
                <a:chExt cx="105" cy="181"/>
              </a:xfrm>
            </p:grpSpPr>
            <p:sp>
              <p:nvSpPr>
                <p:cNvPr id="353" name="Oval 360"/>
                <p:cNvSpPr>
                  <a:spLocks noChangeArrowheads="1"/>
                </p:cNvSpPr>
                <p:nvPr/>
              </p:nvSpPr>
              <p:spPr bwMode="auto">
                <a:xfrm>
                  <a:off x="1374" y="522"/>
                  <a:ext cx="52" cy="52"/>
                </a:xfrm>
                <a:prstGeom prst="ellipse">
                  <a:avLst/>
                </a:prstGeom>
                <a:noFill/>
                <a:ln w="222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354" name="Line 51"/>
                <p:cNvSpPr>
                  <a:spLocks noChangeShapeType="1"/>
                </p:cNvSpPr>
                <p:nvPr/>
              </p:nvSpPr>
              <p:spPr bwMode="auto">
                <a:xfrm>
                  <a:off x="1400" y="574"/>
                  <a:ext cx="1" cy="7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55" name="Line 52"/>
                <p:cNvSpPr>
                  <a:spLocks noChangeShapeType="1"/>
                </p:cNvSpPr>
                <p:nvPr/>
              </p:nvSpPr>
              <p:spPr bwMode="auto">
                <a:xfrm flipV="1">
                  <a:off x="1400" y="572"/>
                  <a:ext cx="52"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56" name="Line 53"/>
                <p:cNvSpPr>
                  <a:spLocks noChangeShapeType="1"/>
                </p:cNvSpPr>
                <p:nvPr/>
              </p:nvSpPr>
              <p:spPr bwMode="auto">
                <a:xfrm flipH="1" flipV="1">
                  <a:off x="1347" y="572"/>
                  <a:ext cx="54"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57" name="Line 54"/>
                <p:cNvSpPr>
                  <a:spLocks noChangeShapeType="1"/>
                </p:cNvSpPr>
                <p:nvPr/>
              </p:nvSpPr>
              <p:spPr bwMode="auto">
                <a:xfrm flipH="1">
                  <a:off x="1347" y="651"/>
                  <a:ext cx="54"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58" name="Line 55"/>
                <p:cNvSpPr>
                  <a:spLocks noChangeShapeType="1"/>
                </p:cNvSpPr>
                <p:nvPr/>
              </p:nvSpPr>
              <p:spPr bwMode="auto">
                <a:xfrm>
                  <a:off x="1400" y="651"/>
                  <a:ext cx="52"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332" name="Group 49"/>
              <p:cNvGrpSpPr>
                <a:grpSpLocks/>
              </p:cNvGrpSpPr>
              <p:nvPr/>
            </p:nvGrpSpPr>
            <p:grpSpPr bwMode="auto">
              <a:xfrm>
                <a:off x="7858065" y="3050550"/>
                <a:ext cx="184926" cy="303331"/>
                <a:chOff x="1347" y="522"/>
                <a:chExt cx="105" cy="181"/>
              </a:xfrm>
              <a:solidFill>
                <a:schemeClr val="bg1"/>
              </a:solidFill>
            </p:grpSpPr>
            <p:sp>
              <p:nvSpPr>
                <p:cNvPr id="347" name="Oval 50"/>
                <p:cNvSpPr>
                  <a:spLocks noChangeArrowheads="1"/>
                </p:cNvSpPr>
                <p:nvPr/>
              </p:nvSpPr>
              <p:spPr bwMode="auto">
                <a:xfrm>
                  <a:off x="1374" y="522"/>
                  <a:ext cx="52" cy="52"/>
                </a:xfrm>
                <a:prstGeom prst="ellipse">
                  <a:avLst/>
                </a:prstGeom>
                <a:grpFill/>
                <a:ln w="22225">
                  <a:solidFill>
                    <a:srgbClr val="FFFF00"/>
                  </a:solidFill>
                  <a:round/>
                  <a:headEnd/>
                  <a:tailEnd/>
                </a:ln>
              </p:spPr>
              <p:txBody>
                <a:bodyPr wrap="none" anchor="ctr"/>
                <a:lstStyle/>
                <a:p>
                  <a:pPr>
                    <a:defRPr/>
                  </a:pPr>
                  <a:endParaRPr lang="en-US" sz="1100">
                    <a:solidFill>
                      <a:srgbClr val="1F497D">
                        <a:lumMod val="75000"/>
                      </a:srgbClr>
                    </a:solidFill>
                  </a:endParaRPr>
                </a:p>
              </p:txBody>
            </p:sp>
            <p:sp>
              <p:nvSpPr>
                <p:cNvPr id="348" name="Line 51"/>
                <p:cNvSpPr>
                  <a:spLocks noChangeShapeType="1"/>
                </p:cNvSpPr>
                <p:nvPr/>
              </p:nvSpPr>
              <p:spPr bwMode="auto">
                <a:xfrm>
                  <a:off x="1400" y="574"/>
                  <a:ext cx="1" cy="7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349" name="Line 52"/>
                <p:cNvSpPr>
                  <a:spLocks noChangeShapeType="1"/>
                </p:cNvSpPr>
                <p:nvPr/>
              </p:nvSpPr>
              <p:spPr bwMode="auto">
                <a:xfrm flipV="1">
                  <a:off x="1400" y="572"/>
                  <a:ext cx="52"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350" name="Line 53"/>
                <p:cNvSpPr>
                  <a:spLocks noChangeShapeType="1"/>
                </p:cNvSpPr>
                <p:nvPr/>
              </p:nvSpPr>
              <p:spPr bwMode="auto">
                <a:xfrm flipH="1" flipV="1">
                  <a:off x="1347" y="572"/>
                  <a:ext cx="54"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351" name="Line 54"/>
                <p:cNvSpPr>
                  <a:spLocks noChangeShapeType="1"/>
                </p:cNvSpPr>
                <p:nvPr/>
              </p:nvSpPr>
              <p:spPr bwMode="auto">
                <a:xfrm flipH="1">
                  <a:off x="1347" y="651"/>
                  <a:ext cx="54"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352" name="Line 55"/>
                <p:cNvSpPr>
                  <a:spLocks noChangeShapeType="1"/>
                </p:cNvSpPr>
                <p:nvPr/>
              </p:nvSpPr>
              <p:spPr bwMode="auto">
                <a:xfrm>
                  <a:off x="1400" y="651"/>
                  <a:ext cx="52"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grpSp>
          <p:grpSp>
            <p:nvGrpSpPr>
              <p:cNvPr id="333" name="Group 49"/>
              <p:cNvGrpSpPr>
                <a:grpSpLocks/>
              </p:cNvGrpSpPr>
              <p:nvPr/>
            </p:nvGrpSpPr>
            <p:grpSpPr bwMode="auto">
              <a:xfrm>
                <a:off x="7992380" y="3089666"/>
                <a:ext cx="184926" cy="303330"/>
                <a:chOff x="1347" y="522"/>
                <a:chExt cx="105" cy="181"/>
              </a:xfrm>
            </p:grpSpPr>
            <p:sp>
              <p:nvSpPr>
                <p:cNvPr id="341" name="Oval 50"/>
                <p:cNvSpPr>
                  <a:spLocks noChangeArrowheads="1"/>
                </p:cNvSpPr>
                <p:nvPr/>
              </p:nvSpPr>
              <p:spPr bwMode="auto">
                <a:xfrm>
                  <a:off x="1374" y="522"/>
                  <a:ext cx="52" cy="52"/>
                </a:xfrm>
                <a:prstGeom prst="ellipse">
                  <a:avLst/>
                </a:prstGeom>
                <a:noFill/>
                <a:ln w="222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342" name="Line 51"/>
                <p:cNvSpPr>
                  <a:spLocks noChangeShapeType="1"/>
                </p:cNvSpPr>
                <p:nvPr/>
              </p:nvSpPr>
              <p:spPr bwMode="auto">
                <a:xfrm>
                  <a:off x="1400" y="574"/>
                  <a:ext cx="1" cy="7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43" name="Line 52"/>
                <p:cNvSpPr>
                  <a:spLocks noChangeShapeType="1"/>
                </p:cNvSpPr>
                <p:nvPr/>
              </p:nvSpPr>
              <p:spPr bwMode="auto">
                <a:xfrm flipV="1">
                  <a:off x="1400" y="572"/>
                  <a:ext cx="52"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44" name="Line 53"/>
                <p:cNvSpPr>
                  <a:spLocks noChangeShapeType="1"/>
                </p:cNvSpPr>
                <p:nvPr/>
              </p:nvSpPr>
              <p:spPr bwMode="auto">
                <a:xfrm flipH="1" flipV="1">
                  <a:off x="1347" y="572"/>
                  <a:ext cx="54"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45" name="Line 54"/>
                <p:cNvSpPr>
                  <a:spLocks noChangeShapeType="1"/>
                </p:cNvSpPr>
                <p:nvPr/>
              </p:nvSpPr>
              <p:spPr bwMode="auto">
                <a:xfrm flipH="1">
                  <a:off x="1347" y="651"/>
                  <a:ext cx="54"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46" name="Line 55"/>
                <p:cNvSpPr>
                  <a:spLocks noChangeShapeType="1"/>
                </p:cNvSpPr>
                <p:nvPr/>
              </p:nvSpPr>
              <p:spPr bwMode="auto">
                <a:xfrm>
                  <a:off x="1400" y="651"/>
                  <a:ext cx="52"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334" name="Group 49"/>
              <p:cNvGrpSpPr>
                <a:grpSpLocks/>
              </p:cNvGrpSpPr>
              <p:nvPr/>
            </p:nvGrpSpPr>
            <p:grpSpPr bwMode="auto">
              <a:xfrm>
                <a:off x="8074691" y="2991367"/>
                <a:ext cx="184926" cy="303331"/>
                <a:chOff x="1347" y="522"/>
                <a:chExt cx="105" cy="181"/>
              </a:xfrm>
              <a:solidFill>
                <a:schemeClr val="bg1"/>
              </a:solidFill>
            </p:grpSpPr>
            <p:sp>
              <p:nvSpPr>
                <p:cNvPr id="335" name="Oval 50"/>
                <p:cNvSpPr>
                  <a:spLocks noChangeArrowheads="1"/>
                </p:cNvSpPr>
                <p:nvPr/>
              </p:nvSpPr>
              <p:spPr bwMode="auto">
                <a:xfrm>
                  <a:off x="1374" y="522"/>
                  <a:ext cx="52" cy="52"/>
                </a:xfrm>
                <a:prstGeom prst="ellipse">
                  <a:avLst/>
                </a:prstGeom>
                <a:grpFill/>
                <a:ln w="22225">
                  <a:solidFill>
                    <a:srgbClr val="FFFF00"/>
                  </a:solidFill>
                  <a:round/>
                  <a:headEnd/>
                  <a:tailEnd/>
                </a:ln>
              </p:spPr>
              <p:txBody>
                <a:bodyPr wrap="none" anchor="ctr"/>
                <a:lstStyle/>
                <a:p>
                  <a:pPr>
                    <a:defRPr/>
                  </a:pPr>
                  <a:endParaRPr lang="en-US" sz="1100">
                    <a:solidFill>
                      <a:srgbClr val="1F497D">
                        <a:lumMod val="75000"/>
                      </a:srgbClr>
                    </a:solidFill>
                  </a:endParaRPr>
                </a:p>
              </p:txBody>
            </p:sp>
            <p:sp>
              <p:nvSpPr>
                <p:cNvPr id="336" name="Line 51"/>
                <p:cNvSpPr>
                  <a:spLocks noChangeShapeType="1"/>
                </p:cNvSpPr>
                <p:nvPr/>
              </p:nvSpPr>
              <p:spPr bwMode="auto">
                <a:xfrm>
                  <a:off x="1400" y="574"/>
                  <a:ext cx="1" cy="7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337" name="Line 52"/>
                <p:cNvSpPr>
                  <a:spLocks noChangeShapeType="1"/>
                </p:cNvSpPr>
                <p:nvPr/>
              </p:nvSpPr>
              <p:spPr bwMode="auto">
                <a:xfrm flipV="1">
                  <a:off x="1400" y="572"/>
                  <a:ext cx="52"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338" name="Line 53"/>
                <p:cNvSpPr>
                  <a:spLocks noChangeShapeType="1"/>
                </p:cNvSpPr>
                <p:nvPr/>
              </p:nvSpPr>
              <p:spPr bwMode="auto">
                <a:xfrm flipH="1" flipV="1">
                  <a:off x="1347" y="572"/>
                  <a:ext cx="54"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339" name="Line 54"/>
                <p:cNvSpPr>
                  <a:spLocks noChangeShapeType="1"/>
                </p:cNvSpPr>
                <p:nvPr/>
              </p:nvSpPr>
              <p:spPr bwMode="auto">
                <a:xfrm flipH="1">
                  <a:off x="1347" y="651"/>
                  <a:ext cx="54"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340" name="Line 55"/>
                <p:cNvSpPr>
                  <a:spLocks noChangeShapeType="1"/>
                </p:cNvSpPr>
                <p:nvPr/>
              </p:nvSpPr>
              <p:spPr bwMode="auto">
                <a:xfrm>
                  <a:off x="1400" y="651"/>
                  <a:ext cx="52"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grpSp>
        </p:grpSp>
        <p:grpSp>
          <p:nvGrpSpPr>
            <p:cNvPr id="215" name="Group 222"/>
            <p:cNvGrpSpPr/>
            <p:nvPr/>
          </p:nvGrpSpPr>
          <p:grpSpPr>
            <a:xfrm>
              <a:off x="5452781" y="5729550"/>
              <a:ext cx="401552" cy="427608"/>
              <a:chOff x="7858065" y="2965388"/>
              <a:chExt cx="401552" cy="427608"/>
            </a:xfrm>
          </p:grpSpPr>
          <p:grpSp>
            <p:nvGrpSpPr>
              <p:cNvPr id="303" name="Group 49"/>
              <p:cNvGrpSpPr>
                <a:grpSpLocks/>
              </p:cNvGrpSpPr>
              <p:nvPr/>
            </p:nvGrpSpPr>
            <p:grpSpPr bwMode="auto">
              <a:xfrm>
                <a:off x="7934352" y="2965388"/>
                <a:ext cx="184926" cy="303330"/>
                <a:chOff x="1347" y="522"/>
                <a:chExt cx="105" cy="181"/>
              </a:xfrm>
            </p:grpSpPr>
            <p:sp>
              <p:nvSpPr>
                <p:cNvPr id="325" name="Oval 332"/>
                <p:cNvSpPr>
                  <a:spLocks noChangeArrowheads="1"/>
                </p:cNvSpPr>
                <p:nvPr/>
              </p:nvSpPr>
              <p:spPr bwMode="auto">
                <a:xfrm>
                  <a:off x="1374" y="522"/>
                  <a:ext cx="52" cy="52"/>
                </a:xfrm>
                <a:prstGeom prst="ellipse">
                  <a:avLst/>
                </a:prstGeom>
                <a:noFill/>
                <a:ln w="22225">
                  <a:solidFill>
                    <a:schemeClr val="accent6">
                      <a:lumMod val="40000"/>
                      <a:lumOff val="60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326" name="Line 51"/>
                <p:cNvSpPr>
                  <a:spLocks noChangeShapeType="1"/>
                </p:cNvSpPr>
                <p:nvPr/>
              </p:nvSpPr>
              <p:spPr bwMode="auto">
                <a:xfrm>
                  <a:off x="1400" y="574"/>
                  <a:ext cx="1" cy="7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27" name="Line 52"/>
                <p:cNvSpPr>
                  <a:spLocks noChangeShapeType="1"/>
                </p:cNvSpPr>
                <p:nvPr/>
              </p:nvSpPr>
              <p:spPr bwMode="auto">
                <a:xfrm flipV="1">
                  <a:off x="1400" y="572"/>
                  <a:ext cx="52"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28" name="Line 53"/>
                <p:cNvSpPr>
                  <a:spLocks noChangeShapeType="1"/>
                </p:cNvSpPr>
                <p:nvPr/>
              </p:nvSpPr>
              <p:spPr bwMode="auto">
                <a:xfrm flipH="1" flipV="1">
                  <a:off x="1347" y="572"/>
                  <a:ext cx="54"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29" name="Line 54"/>
                <p:cNvSpPr>
                  <a:spLocks noChangeShapeType="1"/>
                </p:cNvSpPr>
                <p:nvPr/>
              </p:nvSpPr>
              <p:spPr bwMode="auto">
                <a:xfrm flipH="1">
                  <a:off x="1347" y="651"/>
                  <a:ext cx="54"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30" name="Line 55"/>
                <p:cNvSpPr>
                  <a:spLocks noChangeShapeType="1"/>
                </p:cNvSpPr>
                <p:nvPr/>
              </p:nvSpPr>
              <p:spPr bwMode="auto">
                <a:xfrm>
                  <a:off x="1400" y="651"/>
                  <a:ext cx="52"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304" name="Group 49"/>
              <p:cNvGrpSpPr>
                <a:grpSpLocks/>
              </p:cNvGrpSpPr>
              <p:nvPr/>
            </p:nvGrpSpPr>
            <p:grpSpPr bwMode="auto">
              <a:xfrm>
                <a:off x="7858065" y="3050550"/>
                <a:ext cx="184926" cy="303331"/>
                <a:chOff x="1347" y="522"/>
                <a:chExt cx="105" cy="181"/>
              </a:xfrm>
              <a:solidFill>
                <a:schemeClr val="bg1"/>
              </a:solidFill>
            </p:grpSpPr>
            <p:sp>
              <p:nvSpPr>
                <p:cNvPr id="319" name="Oval 50"/>
                <p:cNvSpPr>
                  <a:spLocks noChangeArrowheads="1"/>
                </p:cNvSpPr>
                <p:nvPr/>
              </p:nvSpPr>
              <p:spPr bwMode="auto">
                <a:xfrm>
                  <a:off x="1374" y="522"/>
                  <a:ext cx="52" cy="52"/>
                </a:xfrm>
                <a:prstGeom prst="ellipse">
                  <a:avLst/>
                </a:prstGeom>
                <a:grpFill/>
                <a:ln w="22225">
                  <a:solidFill>
                    <a:schemeClr val="accent6">
                      <a:lumMod val="40000"/>
                      <a:lumOff val="60000"/>
                    </a:schemeClr>
                  </a:solidFill>
                  <a:round/>
                  <a:headEnd/>
                  <a:tailEnd/>
                </a:ln>
              </p:spPr>
              <p:txBody>
                <a:bodyPr wrap="none" anchor="ctr"/>
                <a:lstStyle/>
                <a:p>
                  <a:pPr>
                    <a:defRPr/>
                  </a:pPr>
                  <a:endParaRPr lang="en-US" sz="1100">
                    <a:solidFill>
                      <a:srgbClr val="1F497D">
                        <a:lumMod val="75000"/>
                      </a:srgbClr>
                    </a:solidFill>
                  </a:endParaRPr>
                </a:p>
              </p:txBody>
            </p:sp>
            <p:sp>
              <p:nvSpPr>
                <p:cNvPr id="320" name="Line 51"/>
                <p:cNvSpPr>
                  <a:spLocks noChangeShapeType="1"/>
                </p:cNvSpPr>
                <p:nvPr/>
              </p:nvSpPr>
              <p:spPr bwMode="auto">
                <a:xfrm>
                  <a:off x="1400" y="574"/>
                  <a:ext cx="1" cy="7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321" name="Line 52"/>
                <p:cNvSpPr>
                  <a:spLocks noChangeShapeType="1"/>
                </p:cNvSpPr>
                <p:nvPr/>
              </p:nvSpPr>
              <p:spPr bwMode="auto">
                <a:xfrm flipV="1">
                  <a:off x="1400" y="572"/>
                  <a:ext cx="52"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322" name="Line 53"/>
                <p:cNvSpPr>
                  <a:spLocks noChangeShapeType="1"/>
                </p:cNvSpPr>
                <p:nvPr/>
              </p:nvSpPr>
              <p:spPr bwMode="auto">
                <a:xfrm flipH="1" flipV="1">
                  <a:off x="1347" y="572"/>
                  <a:ext cx="54"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323" name="Line 54"/>
                <p:cNvSpPr>
                  <a:spLocks noChangeShapeType="1"/>
                </p:cNvSpPr>
                <p:nvPr/>
              </p:nvSpPr>
              <p:spPr bwMode="auto">
                <a:xfrm flipH="1">
                  <a:off x="1347" y="651"/>
                  <a:ext cx="54"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324" name="Line 55"/>
                <p:cNvSpPr>
                  <a:spLocks noChangeShapeType="1"/>
                </p:cNvSpPr>
                <p:nvPr/>
              </p:nvSpPr>
              <p:spPr bwMode="auto">
                <a:xfrm>
                  <a:off x="1400" y="651"/>
                  <a:ext cx="52"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grpSp>
          <p:grpSp>
            <p:nvGrpSpPr>
              <p:cNvPr id="305" name="Group 49"/>
              <p:cNvGrpSpPr>
                <a:grpSpLocks/>
              </p:cNvGrpSpPr>
              <p:nvPr/>
            </p:nvGrpSpPr>
            <p:grpSpPr bwMode="auto">
              <a:xfrm>
                <a:off x="7992380" y="3089666"/>
                <a:ext cx="184926" cy="303330"/>
                <a:chOff x="1347" y="522"/>
                <a:chExt cx="105" cy="181"/>
              </a:xfrm>
            </p:grpSpPr>
            <p:sp>
              <p:nvSpPr>
                <p:cNvPr id="313" name="Oval 50"/>
                <p:cNvSpPr>
                  <a:spLocks noChangeArrowheads="1"/>
                </p:cNvSpPr>
                <p:nvPr/>
              </p:nvSpPr>
              <p:spPr bwMode="auto">
                <a:xfrm>
                  <a:off x="1374" y="522"/>
                  <a:ext cx="52" cy="52"/>
                </a:xfrm>
                <a:prstGeom prst="ellipse">
                  <a:avLst/>
                </a:prstGeom>
                <a:noFill/>
                <a:ln w="22225">
                  <a:solidFill>
                    <a:schemeClr val="accent6">
                      <a:lumMod val="40000"/>
                      <a:lumOff val="60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314" name="Line 51"/>
                <p:cNvSpPr>
                  <a:spLocks noChangeShapeType="1"/>
                </p:cNvSpPr>
                <p:nvPr/>
              </p:nvSpPr>
              <p:spPr bwMode="auto">
                <a:xfrm>
                  <a:off x="1400" y="574"/>
                  <a:ext cx="1" cy="7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15" name="Line 52"/>
                <p:cNvSpPr>
                  <a:spLocks noChangeShapeType="1"/>
                </p:cNvSpPr>
                <p:nvPr/>
              </p:nvSpPr>
              <p:spPr bwMode="auto">
                <a:xfrm flipV="1">
                  <a:off x="1400" y="572"/>
                  <a:ext cx="52"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16" name="Line 53"/>
                <p:cNvSpPr>
                  <a:spLocks noChangeShapeType="1"/>
                </p:cNvSpPr>
                <p:nvPr/>
              </p:nvSpPr>
              <p:spPr bwMode="auto">
                <a:xfrm flipH="1" flipV="1">
                  <a:off x="1347" y="572"/>
                  <a:ext cx="54"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17" name="Line 54"/>
                <p:cNvSpPr>
                  <a:spLocks noChangeShapeType="1"/>
                </p:cNvSpPr>
                <p:nvPr/>
              </p:nvSpPr>
              <p:spPr bwMode="auto">
                <a:xfrm flipH="1">
                  <a:off x="1347" y="651"/>
                  <a:ext cx="54"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18" name="Line 55"/>
                <p:cNvSpPr>
                  <a:spLocks noChangeShapeType="1"/>
                </p:cNvSpPr>
                <p:nvPr/>
              </p:nvSpPr>
              <p:spPr bwMode="auto">
                <a:xfrm>
                  <a:off x="1400" y="651"/>
                  <a:ext cx="52"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306" name="Group 49"/>
              <p:cNvGrpSpPr>
                <a:grpSpLocks/>
              </p:cNvGrpSpPr>
              <p:nvPr/>
            </p:nvGrpSpPr>
            <p:grpSpPr bwMode="auto">
              <a:xfrm>
                <a:off x="8074691" y="2991367"/>
                <a:ext cx="184926" cy="303331"/>
                <a:chOff x="1347" y="522"/>
                <a:chExt cx="105" cy="181"/>
              </a:xfrm>
              <a:solidFill>
                <a:schemeClr val="bg1"/>
              </a:solidFill>
            </p:grpSpPr>
            <p:sp>
              <p:nvSpPr>
                <p:cNvPr id="307" name="Oval 50"/>
                <p:cNvSpPr>
                  <a:spLocks noChangeArrowheads="1"/>
                </p:cNvSpPr>
                <p:nvPr/>
              </p:nvSpPr>
              <p:spPr bwMode="auto">
                <a:xfrm>
                  <a:off x="1374" y="522"/>
                  <a:ext cx="52" cy="52"/>
                </a:xfrm>
                <a:prstGeom prst="ellipse">
                  <a:avLst/>
                </a:prstGeom>
                <a:grpFill/>
                <a:ln w="22225">
                  <a:solidFill>
                    <a:schemeClr val="accent6">
                      <a:lumMod val="40000"/>
                      <a:lumOff val="60000"/>
                    </a:schemeClr>
                  </a:solidFill>
                  <a:round/>
                  <a:headEnd/>
                  <a:tailEnd/>
                </a:ln>
              </p:spPr>
              <p:txBody>
                <a:bodyPr wrap="none" anchor="ctr"/>
                <a:lstStyle/>
                <a:p>
                  <a:pPr>
                    <a:defRPr/>
                  </a:pPr>
                  <a:endParaRPr lang="en-US" sz="1100">
                    <a:solidFill>
                      <a:srgbClr val="1F497D">
                        <a:lumMod val="75000"/>
                      </a:srgbClr>
                    </a:solidFill>
                  </a:endParaRPr>
                </a:p>
              </p:txBody>
            </p:sp>
            <p:sp>
              <p:nvSpPr>
                <p:cNvPr id="308" name="Line 51"/>
                <p:cNvSpPr>
                  <a:spLocks noChangeShapeType="1"/>
                </p:cNvSpPr>
                <p:nvPr/>
              </p:nvSpPr>
              <p:spPr bwMode="auto">
                <a:xfrm>
                  <a:off x="1400" y="574"/>
                  <a:ext cx="1" cy="7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309" name="Line 52"/>
                <p:cNvSpPr>
                  <a:spLocks noChangeShapeType="1"/>
                </p:cNvSpPr>
                <p:nvPr/>
              </p:nvSpPr>
              <p:spPr bwMode="auto">
                <a:xfrm flipV="1">
                  <a:off x="1400" y="572"/>
                  <a:ext cx="52"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310" name="Line 53"/>
                <p:cNvSpPr>
                  <a:spLocks noChangeShapeType="1"/>
                </p:cNvSpPr>
                <p:nvPr/>
              </p:nvSpPr>
              <p:spPr bwMode="auto">
                <a:xfrm flipH="1" flipV="1">
                  <a:off x="1347" y="572"/>
                  <a:ext cx="54"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311" name="Line 54"/>
                <p:cNvSpPr>
                  <a:spLocks noChangeShapeType="1"/>
                </p:cNvSpPr>
                <p:nvPr/>
              </p:nvSpPr>
              <p:spPr bwMode="auto">
                <a:xfrm flipH="1">
                  <a:off x="1347" y="651"/>
                  <a:ext cx="54"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312" name="Line 55"/>
                <p:cNvSpPr>
                  <a:spLocks noChangeShapeType="1"/>
                </p:cNvSpPr>
                <p:nvPr/>
              </p:nvSpPr>
              <p:spPr bwMode="auto">
                <a:xfrm>
                  <a:off x="1400" y="651"/>
                  <a:ext cx="52"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grpSp>
        </p:grpSp>
        <p:grpSp>
          <p:nvGrpSpPr>
            <p:cNvPr id="216" name="Group 223"/>
            <p:cNvGrpSpPr/>
            <p:nvPr/>
          </p:nvGrpSpPr>
          <p:grpSpPr>
            <a:xfrm>
              <a:off x="5671038" y="5589487"/>
              <a:ext cx="401552" cy="427608"/>
              <a:chOff x="7858065" y="2965388"/>
              <a:chExt cx="401552" cy="427608"/>
            </a:xfrm>
          </p:grpSpPr>
          <p:grpSp>
            <p:nvGrpSpPr>
              <p:cNvPr id="275" name="Group 49"/>
              <p:cNvGrpSpPr>
                <a:grpSpLocks/>
              </p:cNvGrpSpPr>
              <p:nvPr/>
            </p:nvGrpSpPr>
            <p:grpSpPr bwMode="auto">
              <a:xfrm>
                <a:off x="7934352" y="2965388"/>
                <a:ext cx="184926" cy="303330"/>
                <a:chOff x="1347" y="522"/>
                <a:chExt cx="105" cy="181"/>
              </a:xfrm>
            </p:grpSpPr>
            <p:sp>
              <p:nvSpPr>
                <p:cNvPr id="297" name="Oval 304"/>
                <p:cNvSpPr>
                  <a:spLocks noChangeArrowheads="1"/>
                </p:cNvSpPr>
                <p:nvPr/>
              </p:nvSpPr>
              <p:spPr bwMode="auto">
                <a:xfrm>
                  <a:off x="1374" y="522"/>
                  <a:ext cx="52" cy="52"/>
                </a:xfrm>
                <a:prstGeom prst="ellipse">
                  <a:avLst/>
                </a:prstGeom>
                <a:noFill/>
                <a:ln w="222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298" name="Line 51"/>
                <p:cNvSpPr>
                  <a:spLocks noChangeShapeType="1"/>
                </p:cNvSpPr>
                <p:nvPr/>
              </p:nvSpPr>
              <p:spPr bwMode="auto">
                <a:xfrm>
                  <a:off x="1400" y="574"/>
                  <a:ext cx="1" cy="7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299" name="Line 52"/>
                <p:cNvSpPr>
                  <a:spLocks noChangeShapeType="1"/>
                </p:cNvSpPr>
                <p:nvPr/>
              </p:nvSpPr>
              <p:spPr bwMode="auto">
                <a:xfrm flipV="1">
                  <a:off x="1400" y="572"/>
                  <a:ext cx="52"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00" name="Line 53"/>
                <p:cNvSpPr>
                  <a:spLocks noChangeShapeType="1"/>
                </p:cNvSpPr>
                <p:nvPr/>
              </p:nvSpPr>
              <p:spPr bwMode="auto">
                <a:xfrm flipH="1" flipV="1">
                  <a:off x="1347" y="572"/>
                  <a:ext cx="54"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01" name="Line 54"/>
                <p:cNvSpPr>
                  <a:spLocks noChangeShapeType="1"/>
                </p:cNvSpPr>
                <p:nvPr/>
              </p:nvSpPr>
              <p:spPr bwMode="auto">
                <a:xfrm flipH="1">
                  <a:off x="1347" y="651"/>
                  <a:ext cx="54"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302" name="Line 55"/>
                <p:cNvSpPr>
                  <a:spLocks noChangeShapeType="1"/>
                </p:cNvSpPr>
                <p:nvPr/>
              </p:nvSpPr>
              <p:spPr bwMode="auto">
                <a:xfrm>
                  <a:off x="1400" y="651"/>
                  <a:ext cx="52"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276" name="Group 49"/>
              <p:cNvGrpSpPr>
                <a:grpSpLocks/>
              </p:cNvGrpSpPr>
              <p:nvPr/>
            </p:nvGrpSpPr>
            <p:grpSpPr bwMode="auto">
              <a:xfrm>
                <a:off x="7858065" y="3050550"/>
                <a:ext cx="184926" cy="303331"/>
                <a:chOff x="1347" y="522"/>
                <a:chExt cx="105" cy="181"/>
              </a:xfrm>
              <a:solidFill>
                <a:schemeClr val="bg1"/>
              </a:solidFill>
            </p:grpSpPr>
            <p:sp>
              <p:nvSpPr>
                <p:cNvPr id="291" name="Oval 50"/>
                <p:cNvSpPr>
                  <a:spLocks noChangeArrowheads="1"/>
                </p:cNvSpPr>
                <p:nvPr/>
              </p:nvSpPr>
              <p:spPr bwMode="auto">
                <a:xfrm>
                  <a:off x="1374" y="522"/>
                  <a:ext cx="52" cy="52"/>
                </a:xfrm>
                <a:prstGeom prst="ellipse">
                  <a:avLst/>
                </a:prstGeom>
                <a:grpFill/>
                <a:ln w="22225">
                  <a:solidFill>
                    <a:srgbClr val="FFFF00"/>
                  </a:solidFill>
                  <a:round/>
                  <a:headEnd/>
                  <a:tailEnd/>
                </a:ln>
              </p:spPr>
              <p:txBody>
                <a:bodyPr wrap="none" anchor="ctr"/>
                <a:lstStyle/>
                <a:p>
                  <a:pPr>
                    <a:defRPr/>
                  </a:pPr>
                  <a:endParaRPr lang="en-US" sz="1100">
                    <a:solidFill>
                      <a:srgbClr val="1F497D">
                        <a:lumMod val="75000"/>
                      </a:srgbClr>
                    </a:solidFill>
                  </a:endParaRPr>
                </a:p>
              </p:txBody>
            </p:sp>
            <p:sp>
              <p:nvSpPr>
                <p:cNvPr id="292" name="Line 51"/>
                <p:cNvSpPr>
                  <a:spLocks noChangeShapeType="1"/>
                </p:cNvSpPr>
                <p:nvPr/>
              </p:nvSpPr>
              <p:spPr bwMode="auto">
                <a:xfrm>
                  <a:off x="1400" y="574"/>
                  <a:ext cx="1" cy="7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293" name="Line 52"/>
                <p:cNvSpPr>
                  <a:spLocks noChangeShapeType="1"/>
                </p:cNvSpPr>
                <p:nvPr/>
              </p:nvSpPr>
              <p:spPr bwMode="auto">
                <a:xfrm flipV="1">
                  <a:off x="1400" y="572"/>
                  <a:ext cx="52"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294" name="Line 53"/>
                <p:cNvSpPr>
                  <a:spLocks noChangeShapeType="1"/>
                </p:cNvSpPr>
                <p:nvPr/>
              </p:nvSpPr>
              <p:spPr bwMode="auto">
                <a:xfrm flipH="1" flipV="1">
                  <a:off x="1347" y="572"/>
                  <a:ext cx="54"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295" name="Line 54"/>
                <p:cNvSpPr>
                  <a:spLocks noChangeShapeType="1"/>
                </p:cNvSpPr>
                <p:nvPr/>
              </p:nvSpPr>
              <p:spPr bwMode="auto">
                <a:xfrm flipH="1">
                  <a:off x="1347" y="651"/>
                  <a:ext cx="54"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296" name="Line 55"/>
                <p:cNvSpPr>
                  <a:spLocks noChangeShapeType="1"/>
                </p:cNvSpPr>
                <p:nvPr/>
              </p:nvSpPr>
              <p:spPr bwMode="auto">
                <a:xfrm>
                  <a:off x="1400" y="651"/>
                  <a:ext cx="52"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grpSp>
          <p:grpSp>
            <p:nvGrpSpPr>
              <p:cNvPr id="277" name="Group 49"/>
              <p:cNvGrpSpPr>
                <a:grpSpLocks/>
              </p:cNvGrpSpPr>
              <p:nvPr/>
            </p:nvGrpSpPr>
            <p:grpSpPr bwMode="auto">
              <a:xfrm>
                <a:off x="7992380" y="3089666"/>
                <a:ext cx="184926" cy="303330"/>
                <a:chOff x="1347" y="522"/>
                <a:chExt cx="105" cy="181"/>
              </a:xfrm>
            </p:grpSpPr>
            <p:sp>
              <p:nvSpPr>
                <p:cNvPr id="285" name="Oval 50"/>
                <p:cNvSpPr>
                  <a:spLocks noChangeArrowheads="1"/>
                </p:cNvSpPr>
                <p:nvPr/>
              </p:nvSpPr>
              <p:spPr bwMode="auto">
                <a:xfrm>
                  <a:off x="1374" y="522"/>
                  <a:ext cx="52" cy="52"/>
                </a:xfrm>
                <a:prstGeom prst="ellipse">
                  <a:avLst/>
                </a:prstGeom>
                <a:noFill/>
                <a:ln w="222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286" name="Line 51"/>
                <p:cNvSpPr>
                  <a:spLocks noChangeShapeType="1"/>
                </p:cNvSpPr>
                <p:nvPr/>
              </p:nvSpPr>
              <p:spPr bwMode="auto">
                <a:xfrm>
                  <a:off x="1400" y="574"/>
                  <a:ext cx="1" cy="7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287" name="Line 52"/>
                <p:cNvSpPr>
                  <a:spLocks noChangeShapeType="1"/>
                </p:cNvSpPr>
                <p:nvPr/>
              </p:nvSpPr>
              <p:spPr bwMode="auto">
                <a:xfrm flipV="1">
                  <a:off x="1400" y="572"/>
                  <a:ext cx="52"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288" name="Line 53"/>
                <p:cNvSpPr>
                  <a:spLocks noChangeShapeType="1"/>
                </p:cNvSpPr>
                <p:nvPr/>
              </p:nvSpPr>
              <p:spPr bwMode="auto">
                <a:xfrm flipH="1" flipV="1">
                  <a:off x="1347" y="572"/>
                  <a:ext cx="54"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289" name="Line 54"/>
                <p:cNvSpPr>
                  <a:spLocks noChangeShapeType="1"/>
                </p:cNvSpPr>
                <p:nvPr/>
              </p:nvSpPr>
              <p:spPr bwMode="auto">
                <a:xfrm flipH="1">
                  <a:off x="1347" y="651"/>
                  <a:ext cx="54"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290" name="Line 55"/>
                <p:cNvSpPr>
                  <a:spLocks noChangeShapeType="1"/>
                </p:cNvSpPr>
                <p:nvPr/>
              </p:nvSpPr>
              <p:spPr bwMode="auto">
                <a:xfrm>
                  <a:off x="1400" y="651"/>
                  <a:ext cx="52"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278" name="Group 49"/>
              <p:cNvGrpSpPr>
                <a:grpSpLocks/>
              </p:cNvGrpSpPr>
              <p:nvPr/>
            </p:nvGrpSpPr>
            <p:grpSpPr bwMode="auto">
              <a:xfrm>
                <a:off x="8074691" y="2991367"/>
                <a:ext cx="184926" cy="303331"/>
                <a:chOff x="1347" y="522"/>
                <a:chExt cx="105" cy="181"/>
              </a:xfrm>
              <a:solidFill>
                <a:schemeClr val="bg1"/>
              </a:solidFill>
            </p:grpSpPr>
            <p:sp>
              <p:nvSpPr>
                <p:cNvPr id="279" name="Oval 50"/>
                <p:cNvSpPr>
                  <a:spLocks noChangeArrowheads="1"/>
                </p:cNvSpPr>
                <p:nvPr/>
              </p:nvSpPr>
              <p:spPr bwMode="auto">
                <a:xfrm>
                  <a:off x="1374" y="522"/>
                  <a:ext cx="52" cy="52"/>
                </a:xfrm>
                <a:prstGeom prst="ellipse">
                  <a:avLst/>
                </a:prstGeom>
                <a:grpFill/>
                <a:ln w="22225">
                  <a:solidFill>
                    <a:srgbClr val="FFFF00"/>
                  </a:solidFill>
                  <a:round/>
                  <a:headEnd/>
                  <a:tailEnd/>
                </a:ln>
              </p:spPr>
              <p:txBody>
                <a:bodyPr wrap="none" anchor="ctr"/>
                <a:lstStyle/>
                <a:p>
                  <a:pPr>
                    <a:defRPr/>
                  </a:pPr>
                  <a:endParaRPr lang="en-US" sz="1100">
                    <a:solidFill>
                      <a:srgbClr val="1F497D">
                        <a:lumMod val="75000"/>
                      </a:srgbClr>
                    </a:solidFill>
                  </a:endParaRPr>
                </a:p>
              </p:txBody>
            </p:sp>
            <p:sp>
              <p:nvSpPr>
                <p:cNvPr id="280" name="Line 51"/>
                <p:cNvSpPr>
                  <a:spLocks noChangeShapeType="1"/>
                </p:cNvSpPr>
                <p:nvPr/>
              </p:nvSpPr>
              <p:spPr bwMode="auto">
                <a:xfrm>
                  <a:off x="1400" y="574"/>
                  <a:ext cx="1" cy="7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281" name="Line 52"/>
                <p:cNvSpPr>
                  <a:spLocks noChangeShapeType="1"/>
                </p:cNvSpPr>
                <p:nvPr/>
              </p:nvSpPr>
              <p:spPr bwMode="auto">
                <a:xfrm flipV="1">
                  <a:off x="1400" y="572"/>
                  <a:ext cx="52"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282" name="Line 53"/>
                <p:cNvSpPr>
                  <a:spLocks noChangeShapeType="1"/>
                </p:cNvSpPr>
                <p:nvPr/>
              </p:nvSpPr>
              <p:spPr bwMode="auto">
                <a:xfrm flipH="1" flipV="1">
                  <a:off x="1347" y="572"/>
                  <a:ext cx="54" cy="28"/>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283" name="Line 54"/>
                <p:cNvSpPr>
                  <a:spLocks noChangeShapeType="1"/>
                </p:cNvSpPr>
                <p:nvPr/>
              </p:nvSpPr>
              <p:spPr bwMode="auto">
                <a:xfrm flipH="1">
                  <a:off x="1347" y="651"/>
                  <a:ext cx="54"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sp>
              <p:nvSpPr>
                <p:cNvPr id="284" name="Line 55"/>
                <p:cNvSpPr>
                  <a:spLocks noChangeShapeType="1"/>
                </p:cNvSpPr>
                <p:nvPr/>
              </p:nvSpPr>
              <p:spPr bwMode="auto">
                <a:xfrm>
                  <a:off x="1400" y="651"/>
                  <a:ext cx="52" cy="52"/>
                </a:xfrm>
                <a:prstGeom prst="line">
                  <a:avLst/>
                </a:prstGeom>
                <a:grpFill/>
                <a:ln w="22225">
                  <a:solidFill>
                    <a:srgbClr val="FFFF00"/>
                  </a:solidFill>
                  <a:round/>
                  <a:headEnd/>
                  <a:tailEnd/>
                </a:ln>
              </p:spPr>
              <p:txBody>
                <a:bodyPr/>
                <a:lstStyle/>
                <a:p>
                  <a:pPr>
                    <a:defRPr/>
                  </a:pPr>
                  <a:endParaRPr lang="en-US">
                    <a:solidFill>
                      <a:srgbClr val="1F497D">
                        <a:lumMod val="75000"/>
                      </a:srgbClr>
                    </a:solidFill>
                  </a:endParaRPr>
                </a:p>
              </p:txBody>
            </p:sp>
          </p:grpSp>
        </p:grpSp>
        <p:grpSp>
          <p:nvGrpSpPr>
            <p:cNvPr id="217" name="Group 224"/>
            <p:cNvGrpSpPr/>
            <p:nvPr/>
          </p:nvGrpSpPr>
          <p:grpSpPr>
            <a:xfrm>
              <a:off x="5089105" y="5512512"/>
              <a:ext cx="401552" cy="427608"/>
              <a:chOff x="7858065" y="2965388"/>
              <a:chExt cx="401552" cy="427608"/>
            </a:xfrm>
          </p:grpSpPr>
          <p:grpSp>
            <p:nvGrpSpPr>
              <p:cNvPr id="247" name="Group 49"/>
              <p:cNvGrpSpPr>
                <a:grpSpLocks/>
              </p:cNvGrpSpPr>
              <p:nvPr/>
            </p:nvGrpSpPr>
            <p:grpSpPr bwMode="auto">
              <a:xfrm>
                <a:off x="7934352" y="2965388"/>
                <a:ext cx="184926" cy="303330"/>
                <a:chOff x="1347" y="522"/>
                <a:chExt cx="105" cy="181"/>
              </a:xfrm>
            </p:grpSpPr>
            <p:sp>
              <p:nvSpPr>
                <p:cNvPr id="269" name="Oval 276"/>
                <p:cNvSpPr>
                  <a:spLocks noChangeArrowheads="1"/>
                </p:cNvSpPr>
                <p:nvPr/>
              </p:nvSpPr>
              <p:spPr bwMode="auto">
                <a:xfrm>
                  <a:off x="1374" y="522"/>
                  <a:ext cx="52" cy="52"/>
                </a:xfrm>
                <a:prstGeom prst="ellipse">
                  <a:avLst/>
                </a:prstGeom>
                <a:noFill/>
                <a:ln w="22225">
                  <a:solidFill>
                    <a:schemeClr val="accent6">
                      <a:lumMod val="40000"/>
                      <a:lumOff val="60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270" name="Line 51"/>
                <p:cNvSpPr>
                  <a:spLocks noChangeShapeType="1"/>
                </p:cNvSpPr>
                <p:nvPr/>
              </p:nvSpPr>
              <p:spPr bwMode="auto">
                <a:xfrm>
                  <a:off x="1400" y="574"/>
                  <a:ext cx="1" cy="7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271" name="Line 52"/>
                <p:cNvSpPr>
                  <a:spLocks noChangeShapeType="1"/>
                </p:cNvSpPr>
                <p:nvPr/>
              </p:nvSpPr>
              <p:spPr bwMode="auto">
                <a:xfrm flipV="1">
                  <a:off x="1400" y="572"/>
                  <a:ext cx="52"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272" name="Line 53"/>
                <p:cNvSpPr>
                  <a:spLocks noChangeShapeType="1"/>
                </p:cNvSpPr>
                <p:nvPr/>
              </p:nvSpPr>
              <p:spPr bwMode="auto">
                <a:xfrm flipH="1" flipV="1">
                  <a:off x="1347" y="572"/>
                  <a:ext cx="54"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273" name="Line 54"/>
                <p:cNvSpPr>
                  <a:spLocks noChangeShapeType="1"/>
                </p:cNvSpPr>
                <p:nvPr/>
              </p:nvSpPr>
              <p:spPr bwMode="auto">
                <a:xfrm flipH="1">
                  <a:off x="1347" y="651"/>
                  <a:ext cx="54"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274" name="Line 55"/>
                <p:cNvSpPr>
                  <a:spLocks noChangeShapeType="1"/>
                </p:cNvSpPr>
                <p:nvPr/>
              </p:nvSpPr>
              <p:spPr bwMode="auto">
                <a:xfrm>
                  <a:off x="1400" y="651"/>
                  <a:ext cx="52"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248" name="Group 49"/>
              <p:cNvGrpSpPr>
                <a:grpSpLocks/>
              </p:cNvGrpSpPr>
              <p:nvPr/>
            </p:nvGrpSpPr>
            <p:grpSpPr bwMode="auto">
              <a:xfrm>
                <a:off x="7858065" y="3050550"/>
                <a:ext cx="184926" cy="303331"/>
                <a:chOff x="1347" y="522"/>
                <a:chExt cx="105" cy="181"/>
              </a:xfrm>
              <a:solidFill>
                <a:schemeClr val="bg1"/>
              </a:solidFill>
            </p:grpSpPr>
            <p:sp>
              <p:nvSpPr>
                <p:cNvPr id="263" name="Oval 50"/>
                <p:cNvSpPr>
                  <a:spLocks noChangeArrowheads="1"/>
                </p:cNvSpPr>
                <p:nvPr/>
              </p:nvSpPr>
              <p:spPr bwMode="auto">
                <a:xfrm>
                  <a:off x="1374" y="522"/>
                  <a:ext cx="52" cy="52"/>
                </a:xfrm>
                <a:prstGeom prst="ellipse">
                  <a:avLst/>
                </a:prstGeom>
                <a:grpFill/>
                <a:ln w="22225">
                  <a:solidFill>
                    <a:schemeClr val="accent6">
                      <a:lumMod val="40000"/>
                      <a:lumOff val="60000"/>
                    </a:schemeClr>
                  </a:solidFill>
                  <a:round/>
                  <a:headEnd/>
                  <a:tailEnd/>
                </a:ln>
              </p:spPr>
              <p:txBody>
                <a:bodyPr wrap="none" anchor="ctr"/>
                <a:lstStyle/>
                <a:p>
                  <a:pPr>
                    <a:defRPr/>
                  </a:pPr>
                  <a:endParaRPr lang="en-US" sz="1100">
                    <a:solidFill>
                      <a:srgbClr val="1F497D">
                        <a:lumMod val="75000"/>
                      </a:srgbClr>
                    </a:solidFill>
                  </a:endParaRPr>
                </a:p>
              </p:txBody>
            </p:sp>
            <p:sp>
              <p:nvSpPr>
                <p:cNvPr id="264" name="Line 51"/>
                <p:cNvSpPr>
                  <a:spLocks noChangeShapeType="1"/>
                </p:cNvSpPr>
                <p:nvPr/>
              </p:nvSpPr>
              <p:spPr bwMode="auto">
                <a:xfrm>
                  <a:off x="1400" y="574"/>
                  <a:ext cx="1" cy="7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265" name="Line 52"/>
                <p:cNvSpPr>
                  <a:spLocks noChangeShapeType="1"/>
                </p:cNvSpPr>
                <p:nvPr/>
              </p:nvSpPr>
              <p:spPr bwMode="auto">
                <a:xfrm flipV="1">
                  <a:off x="1400" y="572"/>
                  <a:ext cx="52"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266" name="Line 53"/>
                <p:cNvSpPr>
                  <a:spLocks noChangeShapeType="1"/>
                </p:cNvSpPr>
                <p:nvPr/>
              </p:nvSpPr>
              <p:spPr bwMode="auto">
                <a:xfrm flipH="1" flipV="1">
                  <a:off x="1347" y="572"/>
                  <a:ext cx="54"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267" name="Line 54"/>
                <p:cNvSpPr>
                  <a:spLocks noChangeShapeType="1"/>
                </p:cNvSpPr>
                <p:nvPr/>
              </p:nvSpPr>
              <p:spPr bwMode="auto">
                <a:xfrm flipH="1">
                  <a:off x="1347" y="651"/>
                  <a:ext cx="54"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268" name="Line 55"/>
                <p:cNvSpPr>
                  <a:spLocks noChangeShapeType="1"/>
                </p:cNvSpPr>
                <p:nvPr/>
              </p:nvSpPr>
              <p:spPr bwMode="auto">
                <a:xfrm>
                  <a:off x="1400" y="651"/>
                  <a:ext cx="52"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grpSp>
          <p:grpSp>
            <p:nvGrpSpPr>
              <p:cNvPr id="249" name="Group 49"/>
              <p:cNvGrpSpPr>
                <a:grpSpLocks/>
              </p:cNvGrpSpPr>
              <p:nvPr/>
            </p:nvGrpSpPr>
            <p:grpSpPr bwMode="auto">
              <a:xfrm>
                <a:off x="7992380" y="3089666"/>
                <a:ext cx="184926" cy="303330"/>
                <a:chOff x="1347" y="522"/>
                <a:chExt cx="105" cy="181"/>
              </a:xfrm>
            </p:grpSpPr>
            <p:sp>
              <p:nvSpPr>
                <p:cNvPr id="257" name="Oval 50"/>
                <p:cNvSpPr>
                  <a:spLocks noChangeArrowheads="1"/>
                </p:cNvSpPr>
                <p:nvPr/>
              </p:nvSpPr>
              <p:spPr bwMode="auto">
                <a:xfrm>
                  <a:off x="1374" y="522"/>
                  <a:ext cx="52" cy="52"/>
                </a:xfrm>
                <a:prstGeom prst="ellipse">
                  <a:avLst/>
                </a:prstGeom>
                <a:noFill/>
                <a:ln w="22225">
                  <a:solidFill>
                    <a:schemeClr val="accent6">
                      <a:lumMod val="40000"/>
                      <a:lumOff val="60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258" name="Line 51"/>
                <p:cNvSpPr>
                  <a:spLocks noChangeShapeType="1"/>
                </p:cNvSpPr>
                <p:nvPr/>
              </p:nvSpPr>
              <p:spPr bwMode="auto">
                <a:xfrm>
                  <a:off x="1400" y="574"/>
                  <a:ext cx="1" cy="7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259" name="Line 52"/>
                <p:cNvSpPr>
                  <a:spLocks noChangeShapeType="1"/>
                </p:cNvSpPr>
                <p:nvPr/>
              </p:nvSpPr>
              <p:spPr bwMode="auto">
                <a:xfrm flipV="1">
                  <a:off x="1400" y="572"/>
                  <a:ext cx="52"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260" name="Line 53"/>
                <p:cNvSpPr>
                  <a:spLocks noChangeShapeType="1"/>
                </p:cNvSpPr>
                <p:nvPr/>
              </p:nvSpPr>
              <p:spPr bwMode="auto">
                <a:xfrm flipH="1" flipV="1">
                  <a:off x="1347" y="572"/>
                  <a:ext cx="54"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261" name="Line 54"/>
                <p:cNvSpPr>
                  <a:spLocks noChangeShapeType="1"/>
                </p:cNvSpPr>
                <p:nvPr/>
              </p:nvSpPr>
              <p:spPr bwMode="auto">
                <a:xfrm flipH="1">
                  <a:off x="1347" y="651"/>
                  <a:ext cx="54"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262" name="Line 55"/>
                <p:cNvSpPr>
                  <a:spLocks noChangeShapeType="1"/>
                </p:cNvSpPr>
                <p:nvPr/>
              </p:nvSpPr>
              <p:spPr bwMode="auto">
                <a:xfrm>
                  <a:off x="1400" y="651"/>
                  <a:ext cx="52"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250" name="Group 49"/>
              <p:cNvGrpSpPr>
                <a:grpSpLocks/>
              </p:cNvGrpSpPr>
              <p:nvPr/>
            </p:nvGrpSpPr>
            <p:grpSpPr bwMode="auto">
              <a:xfrm>
                <a:off x="8074691" y="2991367"/>
                <a:ext cx="184926" cy="303331"/>
                <a:chOff x="1347" y="522"/>
                <a:chExt cx="105" cy="181"/>
              </a:xfrm>
              <a:solidFill>
                <a:schemeClr val="bg1"/>
              </a:solidFill>
            </p:grpSpPr>
            <p:sp>
              <p:nvSpPr>
                <p:cNvPr id="251" name="Oval 50"/>
                <p:cNvSpPr>
                  <a:spLocks noChangeArrowheads="1"/>
                </p:cNvSpPr>
                <p:nvPr/>
              </p:nvSpPr>
              <p:spPr bwMode="auto">
                <a:xfrm>
                  <a:off x="1374" y="522"/>
                  <a:ext cx="52" cy="52"/>
                </a:xfrm>
                <a:prstGeom prst="ellipse">
                  <a:avLst/>
                </a:prstGeom>
                <a:grpFill/>
                <a:ln w="22225">
                  <a:solidFill>
                    <a:schemeClr val="accent6">
                      <a:lumMod val="40000"/>
                      <a:lumOff val="60000"/>
                    </a:schemeClr>
                  </a:solidFill>
                  <a:round/>
                  <a:headEnd/>
                  <a:tailEnd/>
                </a:ln>
              </p:spPr>
              <p:txBody>
                <a:bodyPr wrap="none" anchor="ctr"/>
                <a:lstStyle/>
                <a:p>
                  <a:pPr>
                    <a:defRPr/>
                  </a:pPr>
                  <a:endParaRPr lang="en-US" sz="1100">
                    <a:solidFill>
                      <a:srgbClr val="1F497D">
                        <a:lumMod val="75000"/>
                      </a:srgbClr>
                    </a:solidFill>
                  </a:endParaRPr>
                </a:p>
              </p:txBody>
            </p:sp>
            <p:sp>
              <p:nvSpPr>
                <p:cNvPr id="252" name="Line 51"/>
                <p:cNvSpPr>
                  <a:spLocks noChangeShapeType="1"/>
                </p:cNvSpPr>
                <p:nvPr/>
              </p:nvSpPr>
              <p:spPr bwMode="auto">
                <a:xfrm>
                  <a:off x="1400" y="574"/>
                  <a:ext cx="1" cy="7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253" name="Line 52"/>
                <p:cNvSpPr>
                  <a:spLocks noChangeShapeType="1"/>
                </p:cNvSpPr>
                <p:nvPr/>
              </p:nvSpPr>
              <p:spPr bwMode="auto">
                <a:xfrm flipV="1">
                  <a:off x="1400" y="572"/>
                  <a:ext cx="52"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254" name="Line 53"/>
                <p:cNvSpPr>
                  <a:spLocks noChangeShapeType="1"/>
                </p:cNvSpPr>
                <p:nvPr/>
              </p:nvSpPr>
              <p:spPr bwMode="auto">
                <a:xfrm flipH="1" flipV="1">
                  <a:off x="1347" y="572"/>
                  <a:ext cx="54"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255" name="Line 54"/>
                <p:cNvSpPr>
                  <a:spLocks noChangeShapeType="1"/>
                </p:cNvSpPr>
                <p:nvPr/>
              </p:nvSpPr>
              <p:spPr bwMode="auto">
                <a:xfrm flipH="1">
                  <a:off x="1347" y="651"/>
                  <a:ext cx="54"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256" name="Line 55"/>
                <p:cNvSpPr>
                  <a:spLocks noChangeShapeType="1"/>
                </p:cNvSpPr>
                <p:nvPr/>
              </p:nvSpPr>
              <p:spPr bwMode="auto">
                <a:xfrm>
                  <a:off x="1400" y="651"/>
                  <a:ext cx="52"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grpSp>
        </p:grpSp>
        <p:grpSp>
          <p:nvGrpSpPr>
            <p:cNvPr id="218" name="Group 225"/>
            <p:cNvGrpSpPr/>
            <p:nvPr/>
          </p:nvGrpSpPr>
          <p:grpSpPr>
            <a:xfrm>
              <a:off x="4466758" y="5471365"/>
              <a:ext cx="401552" cy="427608"/>
              <a:chOff x="7858065" y="2965388"/>
              <a:chExt cx="401552" cy="427608"/>
            </a:xfrm>
          </p:grpSpPr>
          <p:grpSp>
            <p:nvGrpSpPr>
              <p:cNvPr id="219" name="Group 49"/>
              <p:cNvGrpSpPr>
                <a:grpSpLocks/>
              </p:cNvGrpSpPr>
              <p:nvPr/>
            </p:nvGrpSpPr>
            <p:grpSpPr bwMode="auto">
              <a:xfrm>
                <a:off x="7934352" y="2965388"/>
                <a:ext cx="184926" cy="303330"/>
                <a:chOff x="1347" y="522"/>
                <a:chExt cx="105" cy="181"/>
              </a:xfrm>
            </p:grpSpPr>
            <p:sp>
              <p:nvSpPr>
                <p:cNvPr id="241" name="Oval 248"/>
                <p:cNvSpPr>
                  <a:spLocks noChangeArrowheads="1"/>
                </p:cNvSpPr>
                <p:nvPr/>
              </p:nvSpPr>
              <p:spPr bwMode="auto">
                <a:xfrm>
                  <a:off x="1374" y="522"/>
                  <a:ext cx="52" cy="52"/>
                </a:xfrm>
                <a:prstGeom prst="ellipse">
                  <a:avLst/>
                </a:prstGeom>
                <a:noFill/>
                <a:ln w="22225">
                  <a:solidFill>
                    <a:schemeClr val="accent6">
                      <a:lumMod val="40000"/>
                      <a:lumOff val="60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242" name="Line 51"/>
                <p:cNvSpPr>
                  <a:spLocks noChangeShapeType="1"/>
                </p:cNvSpPr>
                <p:nvPr/>
              </p:nvSpPr>
              <p:spPr bwMode="auto">
                <a:xfrm>
                  <a:off x="1400" y="574"/>
                  <a:ext cx="1" cy="7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243" name="Line 52"/>
                <p:cNvSpPr>
                  <a:spLocks noChangeShapeType="1"/>
                </p:cNvSpPr>
                <p:nvPr/>
              </p:nvSpPr>
              <p:spPr bwMode="auto">
                <a:xfrm flipV="1">
                  <a:off x="1400" y="572"/>
                  <a:ext cx="52"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244" name="Line 53"/>
                <p:cNvSpPr>
                  <a:spLocks noChangeShapeType="1"/>
                </p:cNvSpPr>
                <p:nvPr/>
              </p:nvSpPr>
              <p:spPr bwMode="auto">
                <a:xfrm flipH="1" flipV="1">
                  <a:off x="1347" y="572"/>
                  <a:ext cx="54"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245" name="Line 54"/>
                <p:cNvSpPr>
                  <a:spLocks noChangeShapeType="1"/>
                </p:cNvSpPr>
                <p:nvPr/>
              </p:nvSpPr>
              <p:spPr bwMode="auto">
                <a:xfrm flipH="1">
                  <a:off x="1347" y="651"/>
                  <a:ext cx="54"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246" name="Line 55"/>
                <p:cNvSpPr>
                  <a:spLocks noChangeShapeType="1"/>
                </p:cNvSpPr>
                <p:nvPr/>
              </p:nvSpPr>
              <p:spPr bwMode="auto">
                <a:xfrm>
                  <a:off x="1400" y="651"/>
                  <a:ext cx="52"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220" name="Group 49"/>
              <p:cNvGrpSpPr>
                <a:grpSpLocks/>
              </p:cNvGrpSpPr>
              <p:nvPr/>
            </p:nvGrpSpPr>
            <p:grpSpPr bwMode="auto">
              <a:xfrm>
                <a:off x="7858065" y="3050550"/>
                <a:ext cx="184926" cy="303331"/>
                <a:chOff x="1347" y="522"/>
                <a:chExt cx="105" cy="181"/>
              </a:xfrm>
              <a:solidFill>
                <a:schemeClr val="bg1"/>
              </a:solidFill>
            </p:grpSpPr>
            <p:sp>
              <p:nvSpPr>
                <p:cNvPr id="235" name="Oval 50"/>
                <p:cNvSpPr>
                  <a:spLocks noChangeArrowheads="1"/>
                </p:cNvSpPr>
                <p:nvPr/>
              </p:nvSpPr>
              <p:spPr bwMode="auto">
                <a:xfrm>
                  <a:off x="1374" y="522"/>
                  <a:ext cx="52" cy="52"/>
                </a:xfrm>
                <a:prstGeom prst="ellipse">
                  <a:avLst/>
                </a:prstGeom>
                <a:grpFill/>
                <a:ln w="22225">
                  <a:solidFill>
                    <a:schemeClr val="accent6">
                      <a:lumMod val="40000"/>
                      <a:lumOff val="60000"/>
                    </a:schemeClr>
                  </a:solidFill>
                  <a:round/>
                  <a:headEnd/>
                  <a:tailEnd/>
                </a:ln>
              </p:spPr>
              <p:txBody>
                <a:bodyPr wrap="none" anchor="ctr"/>
                <a:lstStyle/>
                <a:p>
                  <a:pPr>
                    <a:defRPr/>
                  </a:pPr>
                  <a:endParaRPr lang="en-US" sz="1100">
                    <a:solidFill>
                      <a:srgbClr val="1F497D">
                        <a:lumMod val="75000"/>
                      </a:srgbClr>
                    </a:solidFill>
                  </a:endParaRPr>
                </a:p>
              </p:txBody>
            </p:sp>
            <p:sp>
              <p:nvSpPr>
                <p:cNvPr id="236" name="Line 51"/>
                <p:cNvSpPr>
                  <a:spLocks noChangeShapeType="1"/>
                </p:cNvSpPr>
                <p:nvPr/>
              </p:nvSpPr>
              <p:spPr bwMode="auto">
                <a:xfrm>
                  <a:off x="1400" y="574"/>
                  <a:ext cx="1" cy="7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237" name="Line 52"/>
                <p:cNvSpPr>
                  <a:spLocks noChangeShapeType="1"/>
                </p:cNvSpPr>
                <p:nvPr/>
              </p:nvSpPr>
              <p:spPr bwMode="auto">
                <a:xfrm flipV="1">
                  <a:off x="1400" y="572"/>
                  <a:ext cx="52"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238" name="Line 53"/>
                <p:cNvSpPr>
                  <a:spLocks noChangeShapeType="1"/>
                </p:cNvSpPr>
                <p:nvPr/>
              </p:nvSpPr>
              <p:spPr bwMode="auto">
                <a:xfrm flipH="1" flipV="1">
                  <a:off x="1347" y="572"/>
                  <a:ext cx="54"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239" name="Line 54"/>
                <p:cNvSpPr>
                  <a:spLocks noChangeShapeType="1"/>
                </p:cNvSpPr>
                <p:nvPr/>
              </p:nvSpPr>
              <p:spPr bwMode="auto">
                <a:xfrm flipH="1">
                  <a:off x="1347" y="651"/>
                  <a:ext cx="54"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240" name="Line 55"/>
                <p:cNvSpPr>
                  <a:spLocks noChangeShapeType="1"/>
                </p:cNvSpPr>
                <p:nvPr/>
              </p:nvSpPr>
              <p:spPr bwMode="auto">
                <a:xfrm>
                  <a:off x="1400" y="651"/>
                  <a:ext cx="52"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grpSp>
          <p:grpSp>
            <p:nvGrpSpPr>
              <p:cNvPr id="221" name="Group 49"/>
              <p:cNvGrpSpPr>
                <a:grpSpLocks/>
              </p:cNvGrpSpPr>
              <p:nvPr/>
            </p:nvGrpSpPr>
            <p:grpSpPr bwMode="auto">
              <a:xfrm>
                <a:off x="7992380" y="3089666"/>
                <a:ext cx="184926" cy="303330"/>
                <a:chOff x="1347" y="522"/>
                <a:chExt cx="105" cy="181"/>
              </a:xfrm>
            </p:grpSpPr>
            <p:sp>
              <p:nvSpPr>
                <p:cNvPr id="229" name="Oval 50"/>
                <p:cNvSpPr>
                  <a:spLocks noChangeArrowheads="1"/>
                </p:cNvSpPr>
                <p:nvPr/>
              </p:nvSpPr>
              <p:spPr bwMode="auto">
                <a:xfrm>
                  <a:off x="1374" y="522"/>
                  <a:ext cx="52" cy="52"/>
                </a:xfrm>
                <a:prstGeom prst="ellipse">
                  <a:avLst/>
                </a:prstGeom>
                <a:noFill/>
                <a:ln w="22225">
                  <a:solidFill>
                    <a:schemeClr val="accent6">
                      <a:lumMod val="40000"/>
                      <a:lumOff val="60000"/>
                    </a:schemeClr>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1F497D">
                        <a:lumMod val="75000"/>
                      </a:srgbClr>
                    </a:solidFill>
                  </a:endParaRPr>
                </a:p>
              </p:txBody>
            </p:sp>
            <p:sp>
              <p:nvSpPr>
                <p:cNvPr id="230" name="Line 51"/>
                <p:cNvSpPr>
                  <a:spLocks noChangeShapeType="1"/>
                </p:cNvSpPr>
                <p:nvPr/>
              </p:nvSpPr>
              <p:spPr bwMode="auto">
                <a:xfrm>
                  <a:off x="1400" y="574"/>
                  <a:ext cx="1" cy="7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231" name="Line 52"/>
                <p:cNvSpPr>
                  <a:spLocks noChangeShapeType="1"/>
                </p:cNvSpPr>
                <p:nvPr/>
              </p:nvSpPr>
              <p:spPr bwMode="auto">
                <a:xfrm flipV="1">
                  <a:off x="1400" y="572"/>
                  <a:ext cx="52"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232" name="Line 53"/>
                <p:cNvSpPr>
                  <a:spLocks noChangeShapeType="1"/>
                </p:cNvSpPr>
                <p:nvPr/>
              </p:nvSpPr>
              <p:spPr bwMode="auto">
                <a:xfrm flipH="1" flipV="1">
                  <a:off x="1347" y="572"/>
                  <a:ext cx="54" cy="28"/>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233" name="Line 54"/>
                <p:cNvSpPr>
                  <a:spLocks noChangeShapeType="1"/>
                </p:cNvSpPr>
                <p:nvPr/>
              </p:nvSpPr>
              <p:spPr bwMode="auto">
                <a:xfrm flipH="1">
                  <a:off x="1347" y="651"/>
                  <a:ext cx="54"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sp>
              <p:nvSpPr>
                <p:cNvPr id="234" name="Line 55"/>
                <p:cNvSpPr>
                  <a:spLocks noChangeShapeType="1"/>
                </p:cNvSpPr>
                <p:nvPr/>
              </p:nvSpPr>
              <p:spPr bwMode="auto">
                <a:xfrm>
                  <a:off x="1400" y="651"/>
                  <a:ext cx="52" cy="52"/>
                </a:xfrm>
                <a:prstGeom prst="line">
                  <a:avLst/>
                </a:prstGeom>
                <a:noFill/>
                <a:ln w="22225">
                  <a:solidFill>
                    <a:schemeClr val="accent6">
                      <a:lumMod val="40000"/>
                      <a:lumOff val="60000"/>
                    </a:schemeClr>
                  </a:solidFill>
                  <a:round/>
                  <a:headEnd/>
                  <a:tailEnd/>
                </a:ln>
                <a:extLst>
                  <a:ext uri="{909E8E84-426E-40dd-AFC4-6F175D3DCCD1}">
                    <a14:hiddenFill xmlns:a14="http://schemas.microsoft.com/office/drawing/2010/main">
                      <a:noFill/>
                    </a14:hiddenFill>
                  </a:ext>
                </a:extLst>
              </p:spPr>
              <p:txBody>
                <a:bodyPr/>
                <a:lstStyle/>
                <a:p>
                  <a:endParaRPr lang="en-US">
                    <a:solidFill>
                      <a:srgbClr val="1F497D">
                        <a:lumMod val="75000"/>
                      </a:srgbClr>
                    </a:solidFill>
                  </a:endParaRPr>
                </a:p>
              </p:txBody>
            </p:sp>
          </p:grpSp>
          <p:grpSp>
            <p:nvGrpSpPr>
              <p:cNvPr id="222" name="Group 49"/>
              <p:cNvGrpSpPr>
                <a:grpSpLocks/>
              </p:cNvGrpSpPr>
              <p:nvPr/>
            </p:nvGrpSpPr>
            <p:grpSpPr bwMode="auto">
              <a:xfrm>
                <a:off x="8074691" y="2991367"/>
                <a:ext cx="184926" cy="303331"/>
                <a:chOff x="1347" y="522"/>
                <a:chExt cx="105" cy="181"/>
              </a:xfrm>
              <a:solidFill>
                <a:schemeClr val="bg1"/>
              </a:solidFill>
            </p:grpSpPr>
            <p:sp>
              <p:nvSpPr>
                <p:cNvPr id="223" name="Oval 50"/>
                <p:cNvSpPr>
                  <a:spLocks noChangeArrowheads="1"/>
                </p:cNvSpPr>
                <p:nvPr/>
              </p:nvSpPr>
              <p:spPr bwMode="auto">
                <a:xfrm>
                  <a:off x="1374" y="522"/>
                  <a:ext cx="52" cy="52"/>
                </a:xfrm>
                <a:prstGeom prst="ellipse">
                  <a:avLst/>
                </a:prstGeom>
                <a:grpFill/>
                <a:ln w="22225">
                  <a:solidFill>
                    <a:schemeClr val="accent6">
                      <a:lumMod val="40000"/>
                      <a:lumOff val="60000"/>
                    </a:schemeClr>
                  </a:solidFill>
                  <a:round/>
                  <a:headEnd/>
                  <a:tailEnd/>
                </a:ln>
              </p:spPr>
              <p:txBody>
                <a:bodyPr wrap="none" anchor="ctr"/>
                <a:lstStyle/>
                <a:p>
                  <a:pPr>
                    <a:defRPr/>
                  </a:pPr>
                  <a:endParaRPr lang="en-US" sz="1100">
                    <a:solidFill>
                      <a:srgbClr val="1F497D">
                        <a:lumMod val="75000"/>
                      </a:srgbClr>
                    </a:solidFill>
                  </a:endParaRPr>
                </a:p>
              </p:txBody>
            </p:sp>
            <p:sp>
              <p:nvSpPr>
                <p:cNvPr id="224" name="Line 51"/>
                <p:cNvSpPr>
                  <a:spLocks noChangeShapeType="1"/>
                </p:cNvSpPr>
                <p:nvPr/>
              </p:nvSpPr>
              <p:spPr bwMode="auto">
                <a:xfrm>
                  <a:off x="1400" y="574"/>
                  <a:ext cx="1" cy="7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225" name="Line 52"/>
                <p:cNvSpPr>
                  <a:spLocks noChangeShapeType="1"/>
                </p:cNvSpPr>
                <p:nvPr/>
              </p:nvSpPr>
              <p:spPr bwMode="auto">
                <a:xfrm flipV="1">
                  <a:off x="1400" y="572"/>
                  <a:ext cx="52"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226" name="Line 53"/>
                <p:cNvSpPr>
                  <a:spLocks noChangeShapeType="1"/>
                </p:cNvSpPr>
                <p:nvPr/>
              </p:nvSpPr>
              <p:spPr bwMode="auto">
                <a:xfrm flipH="1" flipV="1">
                  <a:off x="1347" y="572"/>
                  <a:ext cx="54" cy="28"/>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227" name="Line 54"/>
                <p:cNvSpPr>
                  <a:spLocks noChangeShapeType="1"/>
                </p:cNvSpPr>
                <p:nvPr/>
              </p:nvSpPr>
              <p:spPr bwMode="auto">
                <a:xfrm flipH="1">
                  <a:off x="1347" y="651"/>
                  <a:ext cx="54"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sp>
              <p:nvSpPr>
                <p:cNvPr id="228" name="Line 55"/>
                <p:cNvSpPr>
                  <a:spLocks noChangeShapeType="1"/>
                </p:cNvSpPr>
                <p:nvPr/>
              </p:nvSpPr>
              <p:spPr bwMode="auto">
                <a:xfrm>
                  <a:off x="1400" y="651"/>
                  <a:ext cx="52" cy="52"/>
                </a:xfrm>
                <a:prstGeom prst="line">
                  <a:avLst/>
                </a:prstGeom>
                <a:grpFill/>
                <a:ln w="22225">
                  <a:solidFill>
                    <a:schemeClr val="accent6">
                      <a:lumMod val="40000"/>
                      <a:lumOff val="60000"/>
                    </a:schemeClr>
                  </a:solidFill>
                  <a:round/>
                  <a:headEnd/>
                  <a:tailEnd/>
                </a:ln>
              </p:spPr>
              <p:txBody>
                <a:bodyPr/>
                <a:lstStyle/>
                <a:p>
                  <a:pPr>
                    <a:defRPr/>
                  </a:pPr>
                  <a:endParaRPr lang="en-US">
                    <a:solidFill>
                      <a:srgbClr val="1F497D">
                        <a:lumMod val="75000"/>
                      </a:srgbClr>
                    </a:solidFill>
                  </a:endParaRPr>
                </a:p>
              </p:txBody>
            </p:sp>
          </p:grpSp>
        </p:grpSp>
      </p:grpSp>
      <p:sp>
        <p:nvSpPr>
          <p:cNvPr id="4" name="3 Rectángulo redondeado"/>
          <p:cNvSpPr/>
          <p:nvPr/>
        </p:nvSpPr>
        <p:spPr>
          <a:xfrm>
            <a:off x="533529" y="4496346"/>
            <a:ext cx="2168700" cy="72008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b="1" dirty="0" err="1" smtClean="0"/>
              <a:t>Phase</a:t>
            </a:r>
            <a:r>
              <a:rPr lang="es-ES_tradnl" b="1" dirty="0" smtClean="0"/>
              <a:t> III </a:t>
            </a:r>
            <a:r>
              <a:rPr lang="es-ES_tradnl" b="1" dirty="0" err="1" smtClean="0"/>
              <a:t>Maintenance</a:t>
            </a:r>
            <a:endParaRPr lang="en-US" b="1" dirty="0"/>
          </a:p>
        </p:txBody>
      </p:sp>
      <p:sp>
        <p:nvSpPr>
          <p:cNvPr id="10" name="9 Elipse"/>
          <p:cNvSpPr/>
          <p:nvPr/>
        </p:nvSpPr>
        <p:spPr>
          <a:xfrm>
            <a:off x="566782" y="1916832"/>
            <a:ext cx="2221502" cy="864096"/>
          </a:xfrm>
          <a:prstGeom prst="ellipse">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b="1" dirty="0" smtClean="0">
                <a:solidFill>
                  <a:srgbClr val="FFFF00"/>
                </a:solidFill>
              </a:rPr>
              <a:t>Experimental </a:t>
            </a:r>
            <a:r>
              <a:rPr lang="es-ES_tradnl" b="1" dirty="0" err="1" smtClean="0">
                <a:solidFill>
                  <a:srgbClr val="FFFF00"/>
                </a:solidFill>
              </a:rPr>
              <a:t>Environment</a:t>
            </a:r>
            <a:endParaRPr lang="en-US" b="1" dirty="0">
              <a:solidFill>
                <a:srgbClr val="FFFF00"/>
              </a:solidFill>
            </a:endParaRPr>
          </a:p>
        </p:txBody>
      </p:sp>
      <p:sp>
        <p:nvSpPr>
          <p:cNvPr id="1221" name="1220 Elipse"/>
          <p:cNvSpPr/>
          <p:nvPr/>
        </p:nvSpPr>
        <p:spPr>
          <a:xfrm>
            <a:off x="6101810" y="1849878"/>
            <a:ext cx="2050849" cy="864096"/>
          </a:xfrm>
          <a:prstGeom prst="ellipse">
            <a:avLst/>
          </a:prstGeom>
          <a:solidFill>
            <a:schemeClr val="accent3">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s-ES_tradnl" b="1" dirty="0" err="1" smtClean="0">
                <a:solidFill>
                  <a:srgbClr val="FFFF00"/>
                </a:solidFill>
              </a:rPr>
              <a:t>Commercial</a:t>
            </a:r>
            <a:r>
              <a:rPr lang="es-ES_tradnl" b="1" dirty="0" smtClean="0">
                <a:solidFill>
                  <a:srgbClr val="FFFF00"/>
                </a:solidFill>
              </a:rPr>
              <a:t> </a:t>
            </a:r>
            <a:r>
              <a:rPr lang="es-ES_tradnl" b="1" dirty="0" err="1" smtClean="0">
                <a:solidFill>
                  <a:srgbClr val="FFFF00"/>
                </a:solidFill>
              </a:rPr>
              <a:t>Environment</a:t>
            </a:r>
            <a:endParaRPr lang="en-US" b="1" dirty="0">
              <a:solidFill>
                <a:srgbClr val="FFFF00"/>
              </a:solidFill>
            </a:endParaRPr>
          </a:p>
        </p:txBody>
      </p:sp>
      <p:grpSp>
        <p:nvGrpSpPr>
          <p:cNvPr id="3" name="2 Grupo"/>
          <p:cNvGrpSpPr/>
          <p:nvPr/>
        </p:nvGrpSpPr>
        <p:grpSpPr>
          <a:xfrm>
            <a:off x="3578977" y="1066671"/>
            <a:ext cx="2489592" cy="1785104"/>
            <a:chOff x="3578977" y="1066671"/>
            <a:chExt cx="2489592" cy="1785104"/>
          </a:xfrm>
        </p:grpSpPr>
        <p:grpSp>
          <p:nvGrpSpPr>
            <p:cNvPr id="94" name="Group 101"/>
            <p:cNvGrpSpPr/>
            <p:nvPr/>
          </p:nvGrpSpPr>
          <p:grpSpPr>
            <a:xfrm>
              <a:off x="3861057" y="1066671"/>
              <a:ext cx="2207512" cy="907485"/>
              <a:chOff x="2643671" y="1351088"/>
              <a:chExt cx="2207512" cy="907485"/>
            </a:xfrm>
          </p:grpSpPr>
          <p:sp>
            <p:nvSpPr>
              <p:cNvPr id="95" name="TextBox 45"/>
              <p:cNvSpPr txBox="1">
                <a:spLocks noChangeArrowheads="1"/>
              </p:cNvSpPr>
              <p:nvPr/>
            </p:nvSpPr>
            <p:spPr bwMode="auto">
              <a:xfrm>
                <a:off x="2810319" y="1351088"/>
                <a:ext cx="204086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36000" rIns="36000">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r>
                  <a:rPr lang="en-US" sz="1200" b="1" dirty="0" smtClean="0">
                    <a:solidFill>
                      <a:srgbClr val="F79646">
                        <a:lumMod val="75000"/>
                      </a:srgbClr>
                    </a:solidFill>
                  </a:rPr>
                  <a:t>BOARD</a:t>
                </a:r>
                <a:endParaRPr lang="en-US" sz="1200" b="1" dirty="0">
                  <a:solidFill>
                    <a:srgbClr val="F79646">
                      <a:lumMod val="75000"/>
                    </a:srgbClr>
                  </a:solidFill>
                </a:endParaRPr>
              </a:p>
            </p:txBody>
          </p:sp>
          <p:grpSp>
            <p:nvGrpSpPr>
              <p:cNvPr id="96" name="Group 103"/>
              <p:cNvGrpSpPr/>
              <p:nvPr/>
            </p:nvGrpSpPr>
            <p:grpSpPr>
              <a:xfrm>
                <a:off x="2643671" y="1503028"/>
                <a:ext cx="1417240" cy="755545"/>
                <a:chOff x="2643671" y="1503028"/>
                <a:chExt cx="1417240" cy="755545"/>
              </a:xfrm>
            </p:grpSpPr>
            <p:grpSp>
              <p:nvGrpSpPr>
                <p:cNvPr id="97" name="Group 104"/>
                <p:cNvGrpSpPr/>
                <p:nvPr/>
              </p:nvGrpSpPr>
              <p:grpSpPr>
                <a:xfrm>
                  <a:off x="3413224" y="1830965"/>
                  <a:ext cx="401552" cy="427608"/>
                  <a:chOff x="7858065" y="2965388"/>
                  <a:chExt cx="401552" cy="427608"/>
                </a:xfrm>
              </p:grpSpPr>
              <p:grpSp>
                <p:nvGrpSpPr>
                  <p:cNvPr id="157" name="Group 49"/>
                  <p:cNvGrpSpPr>
                    <a:grpSpLocks/>
                  </p:cNvGrpSpPr>
                  <p:nvPr/>
                </p:nvGrpSpPr>
                <p:grpSpPr bwMode="auto">
                  <a:xfrm>
                    <a:off x="7934352" y="2965388"/>
                    <a:ext cx="184926" cy="303330"/>
                    <a:chOff x="1347" y="522"/>
                    <a:chExt cx="105" cy="181"/>
                  </a:xfrm>
                </p:grpSpPr>
                <p:sp>
                  <p:nvSpPr>
                    <p:cNvPr id="179" name="Oval 186"/>
                    <p:cNvSpPr>
                      <a:spLocks noChangeArrowheads="1"/>
                    </p:cNvSpPr>
                    <p:nvPr/>
                  </p:nvSpPr>
                  <p:spPr bwMode="auto">
                    <a:xfrm>
                      <a:off x="1374" y="522"/>
                      <a:ext cx="52" cy="52"/>
                    </a:xfrm>
                    <a:prstGeom prst="ellipse">
                      <a:avLst/>
                    </a:prstGeom>
                    <a:noFill/>
                    <a:ln w="222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000000"/>
                        </a:solidFill>
                      </a:endParaRPr>
                    </a:p>
                  </p:txBody>
                </p:sp>
                <p:sp>
                  <p:nvSpPr>
                    <p:cNvPr id="180" name="Line 51"/>
                    <p:cNvSpPr>
                      <a:spLocks noChangeShapeType="1"/>
                    </p:cNvSpPr>
                    <p:nvPr/>
                  </p:nvSpPr>
                  <p:spPr bwMode="auto">
                    <a:xfrm>
                      <a:off x="1400" y="574"/>
                      <a:ext cx="1" cy="7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181" name="Line 52"/>
                    <p:cNvSpPr>
                      <a:spLocks noChangeShapeType="1"/>
                    </p:cNvSpPr>
                    <p:nvPr/>
                  </p:nvSpPr>
                  <p:spPr bwMode="auto">
                    <a:xfrm flipV="1">
                      <a:off x="1400" y="572"/>
                      <a:ext cx="52"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182" name="Line 53"/>
                    <p:cNvSpPr>
                      <a:spLocks noChangeShapeType="1"/>
                    </p:cNvSpPr>
                    <p:nvPr/>
                  </p:nvSpPr>
                  <p:spPr bwMode="auto">
                    <a:xfrm flipH="1" flipV="1">
                      <a:off x="1347" y="572"/>
                      <a:ext cx="54"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183" name="Line 54"/>
                    <p:cNvSpPr>
                      <a:spLocks noChangeShapeType="1"/>
                    </p:cNvSpPr>
                    <p:nvPr/>
                  </p:nvSpPr>
                  <p:spPr bwMode="auto">
                    <a:xfrm flipH="1">
                      <a:off x="1347" y="651"/>
                      <a:ext cx="54"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184" name="Line 55"/>
                    <p:cNvSpPr>
                      <a:spLocks noChangeShapeType="1"/>
                    </p:cNvSpPr>
                    <p:nvPr/>
                  </p:nvSpPr>
                  <p:spPr bwMode="auto">
                    <a:xfrm>
                      <a:off x="1400" y="651"/>
                      <a:ext cx="52"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grpSp>
              <p:grpSp>
                <p:nvGrpSpPr>
                  <p:cNvPr id="158" name="Group 49"/>
                  <p:cNvGrpSpPr>
                    <a:grpSpLocks/>
                  </p:cNvGrpSpPr>
                  <p:nvPr/>
                </p:nvGrpSpPr>
                <p:grpSpPr bwMode="auto">
                  <a:xfrm>
                    <a:off x="7858065" y="3050550"/>
                    <a:ext cx="184926" cy="303331"/>
                    <a:chOff x="1347" y="522"/>
                    <a:chExt cx="105" cy="181"/>
                  </a:xfrm>
                  <a:solidFill>
                    <a:schemeClr val="bg1"/>
                  </a:solidFill>
                </p:grpSpPr>
                <p:sp>
                  <p:nvSpPr>
                    <p:cNvPr id="173" name="Oval 50"/>
                    <p:cNvSpPr>
                      <a:spLocks noChangeArrowheads="1"/>
                    </p:cNvSpPr>
                    <p:nvPr/>
                  </p:nvSpPr>
                  <p:spPr bwMode="auto">
                    <a:xfrm>
                      <a:off x="1374" y="522"/>
                      <a:ext cx="52" cy="52"/>
                    </a:xfrm>
                    <a:prstGeom prst="ellipse">
                      <a:avLst/>
                    </a:prstGeom>
                    <a:grpFill/>
                    <a:ln w="22225">
                      <a:solidFill>
                        <a:srgbClr val="FF0000"/>
                      </a:solidFill>
                      <a:round/>
                      <a:headEnd/>
                      <a:tailEnd/>
                    </a:ln>
                  </p:spPr>
                  <p:txBody>
                    <a:bodyPr wrap="none" anchor="ctr"/>
                    <a:lstStyle/>
                    <a:p>
                      <a:pPr>
                        <a:defRPr/>
                      </a:pPr>
                      <a:endParaRPr lang="en-US" sz="1100">
                        <a:solidFill>
                          <a:prstClr val="black"/>
                        </a:solidFill>
                      </a:endParaRPr>
                    </a:p>
                  </p:txBody>
                </p:sp>
                <p:sp>
                  <p:nvSpPr>
                    <p:cNvPr id="174" name="Line 51"/>
                    <p:cNvSpPr>
                      <a:spLocks noChangeShapeType="1"/>
                    </p:cNvSpPr>
                    <p:nvPr/>
                  </p:nvSpPr>
                  <p:spPr bwMode="auto">
                    <a:xfrm>
                      <a:off x="1400" y="574"/>
                      <a:ext cx="1" cy="78"/>
                    </a:xfrm>
                    <a:prstGeom prst="line">
                      <a:avLst/>
                    </a:prstGeom>
                    <a:grpFill/>
                    <a:ln w="22225">
                      <a:solidFill>
                        <a:srgbClr val="FF0000"/>
                      </a:solidFill>
                      <a:round/>
                      <a:headEnd/>
                      <a:tailEnd/>
                    </a:ln>
                  </p:spPr>
                  <p:txBody>
                    <a:bodyPr/>
                    <a:lstStyle/>
                    <a:p>
                      <a:pPr>
                        <a:defRPr/>
                      </a:pPr>
                      <a:endParaRPr lang="en-US">
                        <a:solidFill>
                          <a:prstClr val="black"/>
                        </a:solidFill>
                      </a:endParaRPr>
                    </a:p>
                  </p:txBody>
                </p:sp>
                <p:sp>
                  <p:nvSpPr>
                    <p:cNvPr id="175" name="Line 52"/>
                    <p:cNvSpPr>
                      <a:spLocks noChangeShapeType="1"/>
                    </p:cNvSpPr>
                    <p:nvPr/>
                  </p:nvSpPr>
                  <p:spPr bwMode="auto">
                    <a:xfrm flipV="1">
                      <a:off x="1400" y="572"/>
                      <a:ext cx="52" cy="28"/>
                    </a:xfrm>
                    <a:prstGeom prst="line">
                      <a:avLst/>
                    </a:prstGeom>
                    <a:grpFill/>
                    <a:ln w="22225">
                      <a:solidFill>
                        <a:srgbClr val="FF0000"/>
                      </a:solidFill>
                      <a:round/>
                      <a:headEnd/>
                      <a:tailEnd/>
                    </a:ln>
                  </p:spPr>
                  <p:txBody>
                    <a:bodyPr/>
                    <a:lstStyle/>
                    <a:p>
                      <a:pPr>
                        <a:defRPr/>
                      </a:pPr>
                      <a:endParaRPr lang="en-US">
                        <a:solidFill>
                          <a:prstClr val="black"/>
                        </a:solidFill>
                      </a:endParaRPr>
                    </a:p>
                  </p:txBody>
                </p:sp>
                <p:sp>
                  <p:nvSpPr>
                    <p:cNvPr id="176" name="Line 53"/>
                    <p:cNvSpPr>
                      <a:spLocks noChangeShapeType="1"/>
                    </p:cNvSpPr>
                    <p:nvPr/>
                  </p:nvSpPr>
                  <p:spPr bwMode="auto">
                    <a:xfrm flipH="1" flipV="1">
                      <a:off x="1347" y="572"/>
                      <a:ext cx="54" cy="28"/>
                    </a:xfrm>
                    <a:prstGeom prst="line">
                      <a:avLst/>
                    </a:prstGeom>
                    <a:grpFill/>
                    <a:ln w="22225">
                      <a:solidFill>
                        <a:srgbClr val="FF0000"/>
                      </a:solidFill>
                      <a:round/>
                      <a:headEnd/>
                      <a:tailEnd/>
                    </a:ln>
                  </p:spPr>
                  <p:txBody>
                    <a:bodyPr/>
                    <a:lstStyle/>
                    <a:p>
                      <a:pPr>
                        <a:defRPr/>
                      </a:pPr>
                      <a:endParaRPr lang="en-US">
                        <a:solidFill>
                          <a:prstClr val="black"/>
                        </a:solidFill>
                      </a:endParaRPr>
                    </a:p>
                  </p:txBody>
                </p:sp>
                <p:sp>
                  <p:nvSpPr>
                    <p:cNvPr id="177" name="Line 54"/>
                    <p:cNvSpPr>
                      <a:spLocks noChangeShapeType="1"/>
                    </p:cNvSpPr>
                    <p:nvPr/>
                  </p:nvSpPr>
                  <p:spPr bwMode="auto">
                    <a:xfrm flipH="1">
                      <a:off x="1347" y="651"/>
                      <a:ext cx="54" cy="52"/>
                    </a:xfrm>
                    <a:prstGeom prst="line">
                      <a:avLst/>
                    </a:prstGeom>
                    <a:grpFill/>
                    <a:ln w="22225">
                      <a:solidFill>
                        <a:srgbClr val="FF0000"/>
                      </a:solidFill>
                      <a:round/>
                      <a:headEnd/>
                      <a:tailEnd/>
                    </a:ln>
                  </p:spPr>
                  <p:txBody>
                    <a:bodyPr/>
                    <a:lstStyle/>
                    <a:p>
                      <a:pPr>
                        <a:defRPr/>
                      </a:pPr>
                      <a:endParaRPr lang="en-US">
                        <a:solidFill>
                          <a:prstClr val="black"/>
                        </a:solidFill>
                      </a:endParaRPr>
                    </a:p>
                  </p:txBody>
                </p:sp>
                <p:sp>
                  <p:nvSpPr>
                    <p:cNvPr id="178" name="Line 55"/>
                    <p:cNvSpPr>
                      <a:spLocks noChangeShapeType="1"/>
                    </p:cNvSpPr>
                    <p:nvPr/>
                  </p:nvSpPr>
                  <p:spPr bwMode="auto">
                    <a:xfrm>
                      <a:off x="1400" y="651"/>
                      <a:ext cx="52" cy="52"/>
                    </a:xfrm>
                    <a:prstGeom prst="line">
                      <a:avLst/>
                    </a:prstGeom>
                    <a:grpFill/>
                    <a:ln w="22225">
                      <a:solidFill>
                        <a:srgbClr val="FF0000"/>
                      </a:solidFill>
                      <a:round/>
                      <a:headEnd/>
                      <a:tailEnd/>
                    </a:ln>
                  </p:spPr>
                  <p:txBody>
                    <a:bodyPr/>
                    <a:lstStyle/>
                    <a:p>
                      <a:pPr>
                        <a:defRPr/>
                      </a:pPr>
                      <a:endParaRPr lang="en-US">
                        <a:solidFill>
                          <a:prstClr val="black"/>
                        </a:solidFill>
                      </a:endParaRPr>
                    </a:p>
                  </p:txBody>
                </p:sp>
              </p:grpSp>
              <p:grpSp>
                <p:nvGrpSpPr>
                  <p:cNvPr id="159" name="Group 49"/>
                  <p:cNvGrpSpPr>
                    <a:grpSpLocks/>
                  </p:cNvGrpSpPr>
                  <p:nvPr/>
                </p:nvGrpSpPr>
                <p:grpSpPr bwMode="auto">
                  <a:xfrm>
                    <a:off x="7992380" y="3089666"/>
                    <a:ext cx="184926" cy="303330"/>
                    <a:chOff x="1347" y="522"/>
                    <a:chExt cx="105" cy="181"/>
                  </a:xfrm>
                </p:grpSpPr>
                <p:sp>
                  <p:nvSpPr>
                    <p:cNvPr id="167" name="Oval 50"/>
                    <p:cNvSpPr>
                      <a:spLocks noChangeArrowheads="1"/>
                    </p:cNvSpPr>
                    <p:nvPr/>
                  </p:nvSpPr>
                  <p:spPr bwMode="auto">
                    <a:xfrm>
                      <a:off x="1374" y="522"/>
                      <a:ext cx="52" cy="52"/>
                    </a:xfrm>
                    <a:prstGeom prst="ellipse">
                      <a:avLst/>
                    </a:prstGeom>
                    <a:noFill/>
                    <a:ln w="2222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000000"/>
                        </a:solidFill>
                      </a:endParaRPr>
                    </a:p>
                  </p:txBody>
                </p:sp>
                <p:sp>
                  <p:nvSpPr>
                    <p:cNvPr id="168" name="Line 51"/>
                    <p:cNvSpPr>
                      <a:spLocks noChangeShapeType="1"/>
                    </p:cNvSpPr>
                    <p:nvPr/>
                  </p:nvSpPr>
                  <p:spPr bwMode="auto">
                    <a:xfrm>
                      <a:off x="1400" y="574"/>
                      <a:ext cx="1" cy="7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169" name="Line 52"/>
                    <p:cNvSpPr>
                      <a:spLocks noChangeShapeType="1"/>
                    </p:cNvSpPr>
                    <p:nvPr/>
                  </p:nvSpPr>
                  <p:spPr bwMode="auto">
                    <a:xfrm flipV="1">
                      <a:off x="1400" y="572"/>
                      <a:ext cx="52"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170" name="Line 53"/>
                    <p:cNvSpPr>
                      <a:spLocks noChangeShapeType="1"/>
                    </p:cNvSpPr>
                    <p:nvPr/>
                  </p:nvSpPr>
                  <p:spPr bwMode="auto">
                    <a:xfrm flipH="1" flipV="1">
                      <a:off x="1347" y="572"/>
                      <a:ext cx="54" cy="28"/>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171" name="Line 54"/>
                    <p:cNvSpPr>
                      <a:spLocks noChangeShapeType="1"/>
                    </p:cNvSpPr>
                    <p:nvPr/>
                  </p:nvSpPr>
                  <p:spPr bwMode="auto">
                    <a:xfrm flipH="1">
                      <a:off x="1347" y="651"/>
                      <a:ext cx="54"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172" name="Line 55"/>
                    <p:cNvSpPr>
                      <a:spLocks noChangeShapeType="1"/>
                    </p:cNvSpPr>
                    <p:nvPr/>
                  </p:nvSpPr>
                  <p:spPr bwMode="auto">
                    <a:xfrm>
                      <a:off x="1400" y="651"/>
                      <a:ext cx="52" cy="52"/>
                    </a:xfrm>
                    <a:prstGeom prst="line">
                      <a:avLst/>
                    </a:prstGeom>
                    <a:noFill/>
                    <a:ln w="22225">
                      <a:solidFill>
                        <a:srgbClr val="FF000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grpSp>
              <p:grpSp>
                <p:nvGrpSpPr>
                  <p:cNvPr id="160" name="Group 49"/>
                  <p:cNvGrpSpPr>
                    <a:grpSpLocks/>
                  </p:cNvGrpSpPr>
                  <p:nvPr/>
                </p:nvGrpSpPr>
                <p:grpSpPr bwMode="auto">
                  <a:xfrm>
                    <a:off x="8074691" y="2991367"/>
                    <a:ext cx="184926" cy="303331"/>
                    <a:chOff x="1347" y="522"/>
                    <a:chExt cx="105" cy="181"/>
                  </a:xfrm>
                  <a:solidFill>
                    <a:schemeClr val="bg1"/>
                  </a:solidFill>
                </p:grpSpPr>
                <p:sp>
                  <p:nvSpPr>
                    <p:cNvPr id="161" name="Oval 50"/>
                    <p:cNvSpPr>
                      <a:spLocks noChangeArrowheads="1"/>
                    </p:cNvSpPr>
                    <p:nvPr/>
                  </p:nvSpPr>
                  <p:spPr bwMode="auto">
                    <a:xfrm>
                      <a:off x="1374" y="522"/>
                      <a:ext cx="52" cy="52"/>
                    </a:xfrm>
                    <a:prstGeom prst="ellipse">
                      <a:avLst/>
                    </a:prstGeom>
                    <a:grpFill/>
                    <a:ln w="22225">
                      <a:solidFill>
                        <a:srgbClr val="FF0000"/>
                      </a:solidFill>
                      <a:round/>
                      <a:headEnd/>
                      <a:tailEnd/>
                    </a:ln>
                  </p:spPr>
                  <p:txBody>
                    <a:bodyPr wrap="none" anchor="ctr"/>
                    <a:lstStyle/>
                    <a:p>
                      <a:pPr>
                        <a:defRPr/>
                      </a:pPr>
                      <a:endParaRPr lang="en-US" sz="1100">
                        <a:solidFill>
                          <a:prstClr val="black"/>
                        </a:solidFill>
                      </a:endParaRPr>
                    </a:p>
                  </p:txBody>
                </p:sp>
                <p:sp>
                  <p:nvSpPr>
                    <p:cNvPr id="162" name="Line 51"/>
                    <p:cNvSpPr>
                      <a:spLocks noChangeShapeType="1"/>
                    </p:cNvSpPr>
                    <p:nvPr/>
                  </p:nvSpPr>
                  <p:spPr bwMode="auto">
                    <a:xfrm>
                      <a:off x="1400" y="574"/>
                      <a:ext cx="1" cy="78"/>
                    </a:xfrm>
                    <a:prstGeom prst="line">
                      <a:avLst/>
                    </a:prstGeom>
                    <a:grpFill/>
                    <a:ln w="22225">
                      <a:solidFill>
                        <a:srgbClr val="FF0000"/>
                      </a:solidFill>
                      <a:round/>
                      <a:headEnd/>
                      <a:tailEnd/>
                    </a:ln>
                  </p:spPr>
                  <p:txBody>
                    <a:bodyPr/>
                    <a:lstStyle/>
                    <a:p>
                      <a:pPr>
                        <a:defRPr/>
                      </a:pPr>
                      <a:endParaRPr lang="en-US">
                        <a:solidFill>
                          <a:prstClr val="black"/>
                        </a:solidFill>
                      </a:endParaRPr>
                    </a:p>
                  </p:txBody>
                </p:sp>
                <p:sp>
                  <p:nvSpPr>
                    <p:cNvPr id="163" name="Line 52"/>
                    <p:cNvSpPr>
                      <a:spLocks noChangeShapeType="1"/>
                    </p:cNvSpPr>
                    <p:nvPr/>
                  </p:nvSpPr>
                  <p:spPr bwMode="auto">
                    <a:xfrm flipV="1">
                      <a:off x="1400" y="572"/>
                      <a:ext cx="52" cy="28"/>
                    </a:xfrm>
                    <a:prstGeom prst="line">
                      <a:avLst/>
                    </a:prstGeom>
                    <a:grpFill/>
                    <a:ln w="22225">
                      <a:solidFill>
                        <a:srgbClr val="FF0000"/>
                      </a:solidFill>
                      <a:round/>
                      <a:headEnd/>
                      <a:tailEnd/>
                    </a:ln>
                  </p:spPr>
                  <p:txBody>
                    <a:bodyPr/>
                    <a:lstStyle/>
                    <a:p>
                      <a:pPr>
                        <a:defRPr/>
                      </a:pPr>
                      <a:endParaRPr lang="en-US">
                        <a:solidFill>
                          <a:prstClr val="black"/>
                        </a:solidFill>
                      </a:endParaRPr>
                    </a:p>
                  </p:txBody>
                </p:sp>
                <p:sp>
                  <p:nvSpPr>
                    <p:cNvPr id="164" name="Line 53"/>
                    <p:cNvSpPr>
                      <a:spLocks noChangeShapeType="1"/>
                    </p:cNvSpPr>
                    <p:nvPr/>
                  </p:nvSpPr>
                  <p:spPr bwMode="auto">
                    <a:xfrm flipH="1" flipV="1">
                      <a:off x="1347" y="572"/>
                      <a:ext cx="54" cy="28"/>
                    </a:xfrm>
                    <a:prstGeom prst="line">
                      <a:avLst/>
                    </a:prstGeom>
                    <a:grpFill/>
                    <a:ln w="22225">
                      <a:solidFill>
                        <a:srgbClr val="FF0000"/>
                      </a:solidFill>
                      <a:round/>
                      <a:headEnd/>
                      <a:tailEnd/>
                    </a:ln>
                  </p:spPr>
                  <p:txBody>
                    <a:bodyPr/>
                    <a:lstStyle/>
                    <a:p>
                      <a:pPr>
                        <a:defRPr/>
                      </a:pPr>
                      <a:endParaRPr lang="en-US">
                        <a:solidFill>
                          <a:prstClr val="black"/>
                        </a:solidFill>
                      </a:endParaRPr>
                    </a:p>
                  </p:txBody>
                </p:sp>
                <p:sp>
                  <p:nvSpPr>
                    <p:cNvPr id="165" name="Line 54"/>
                    <p:cNvSpPr>
                      <a:spLocks noChangeShapeType="1"/>
                    </p:cNvSpPr>
                    <p:nvPr/>
                  </p:nvSpPr>
                  <p:spPr bwMode="auto">
                    <a:xfrm flipH="1">
                      <a:off x="1347" y="651"/>
                      <a:ext cx="54" cy="52"/>
                    </a:xfrm>
                    <a:prstGeom prst="line">
                      <a:avLst/>
                    </a:prstGeom>
                    <a:grpFill/>
                    <a:ln w="22225">
                      <a:solidFill>
                        <a:srgbClr val="FF0000"/>
                      </a:solidFill>
                      <a:round/>
                      <a:headEnd/>
                      <a:tailEnd/>
                    </a:ln>
                  </p:spPr>
                  <p:txBody>
                    <a:bodyPr/>
                    <a:lstStyle/>
                    <a:p>
                      <a:pPr>
                        <a:defRPr/>
                      </a:pPr>
                      <a:endParaRPr lang="en-US">
                        <a:solidFill>
                          <a:prstClr val="black"/>
                        </a:solidFill>
                      </a:endParaRPr>
                    </a:p>
                  </p:txBody>
                </p:sp>
                <p:sp>
                  <p:nvSpPr>
                    <p:cNvPr id="166" name="Line 55"/>
                    <p:cNvSpPr>
                      <a:spLocks noChangeShapeType="1"/>
                    </p:cNvSpPr>
                    <p:nvPr/>
                  </p:nvSpPr>
                  <p:spPr bwMode="auto">
                    <a:xfrm>
                      <a:off x="1400" y="651"/>
                      <a:ext cx="52" cy="52"/>
                    </a:xfrm>
                    <a:prstGeom prst="line">
                      <a:avLst/>
                    </a:prstGeom>
                    <a:grpFill/>
                    <a:ln w="22225">
                      <a:solidFill>
                        <a:srgbClr val="FF0000"/>
                      </a:solidFill>
                      <a:round/>
                      <a:headEnd/>
                      <a:tailEnd/>
                    </a:ln>
                  </p:spPr>
                  <p:txBody>
                    <a:bodyPr/>
                    <a:lstStyle/>
                    <a:p>
                      <a:pPr>
                        <a:defRPr/>
                      </a:pPr>
                      <a:endParaRPr lang="en-US">
                        <a:solidFill>
                          <a:prstClr val="black"/>
                        </a:solidFill>
                      </a:endParaRPr>
                    </a:p>
                  </p:txBody>
                </p:sp>
              </p:grpSp>
            </p:grpSp>
            <p:grpSp>
              <p:nvGrpSpPr>
                <p:cNvPr id="98" name="Group 105"/>
                <p:cNvGrpSpPr/>
                <p:nvPr/>
              </p:nvGrpSpPr>
              <p:grpSpPr>
                <a:xfrm>
                  <a:off x="3659359" y="1647898"/>
                  <a:ext cx="401552" cy="427608"/>
                  <a:chOff x="7858065" y="2965388"/>
                  <a:chExt cx="401552" cy="427608"/>
                </a:xfrm>
              </p:grpSpPr>
              <p:grpSp>
                <p:nvGrpSpPr>
                  <p:cNvPr id="129" name="Group 49"/>
                  <p:cNvGrpSpPr>
                    <a:grpSpLocks/>
                  </p:cNvGrpSpPr>
                  <p:nvPr/>
                </p:nvGrpSpPr>
                <p:grpSpPr bwMode="auto">
                  <a:xfrm>
                    <a:off x="7934352" y="2965388"/>
                    <a:ext cx="184926" cy="303330"/>
                    <a:chOff x="1347" y="522"/>
                    <a:chExt cx="105" cy="181"/>
                  </a:xfrm>
                </p:grpSpPr>
                <p:sp>
                  <p:nvSpPr>
                    <p:cNvPr id="151" name="Oval 158"/>
                    <p:cNvSpPr>
                      <a:spLocks noChangeArrowheads="1"/>
                    </p:cNvSpPr>
                    <p:nvPr/>
                  </p:nvSpPr>
                  <p:spPr bwMode="auto">
                    <a:xfrm>
                      <a:off x="1374" y="522"/>
                      <a:ext cx="52" cy="52"/>
                    </a:xfrm>
                    <a:prstGeom prst="ellipse">
                      <a:avLst/>
                    </a:prstGeom>
                    <a:noFill/>
                    <a:ln w="222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F79646">
                            <a:lumMod val="75000"/>
                          </a:srgbClr>
                        </a:solidFill>
                      </a:endParaRPr>
                    </a:p>
                  </p:txBody>
                </p:sp>
                <p:sp>
                  <p:nvSpPr>
                    <p:cNvPr id="152" name="Line 51"/>
                    <p:cNvSpPr>
                      <a:spLocks noChangeShapeType="1"/>
                    </p:cNvSpPr>
                    <p:nvPr/>
                  </p:nvSpPr>
                  <p:spPr bwMode="auto">
                    <a:xfrm>
                      <a:off x="1400" y="574"/>
                      <a:ext cx="1" cy="7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F79646">
                            <a:lumMod val="75000"/>
                          </a:srgbClr>
                        </a:solidFill>
                      </a:endParaRPr>
                    </a:p>
                  </p:txBody>
                </p:sp>
                <p:sp>
                  <p:nvSpPr>
                    <p:cNvPr id="153" name="Line 52"/>
                    <p:cNvSpPr>
                      <a:spLocks noChangeShapeType="1"/>
                    </p:cNvSpPr>
                    <p:nvPr/>
                  </p:nvSpPr>
                  <p:spPr bwMode="auto">
                    <a:xfrm flipV="1">
                      <a:off x="1400" y="572"/>
                      <a:ext cx="52"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F79646">
                            <a:lumMod val="75000"/>
                          </a:srgbClr>
                        </a:solidFill>
                      </a:endParaRPr>
                    </a:p>
                  </p:txBody>
                </p:sp>
                <p:sp>
                  <p:nvSpPr>
                    <p:cNvPr id="154" name="Line 53"/>
                    <p:cNvSpPr>
                      <a:spLocks noChangeShapeType="1"/>
                    </p:cNvSpPr>
                    <p:nvPr/>
                  </p:nvSpPr>
                  <p:spPr bwMode="auto">
                    <a:xfrm flipH="1" flipV="1">
                      <a:off x="1347" y="572"/>
                      <a:ext cx="54"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F79646">
                            <a:lumMod val="75000"/>
                          </a:srgbClr>
                        </a:solidFill>
                      </a:endParaRPr>
                    </a:p>
                  </p:txBody>
                </p:sp>
                <p:sp>
                  <p:nvSpPr>
                    <p:cNvPr id="155" name="Line 54"/>
                    <p:cNvSpPr>
                      <a:spLocks noChangeShapeType="1"/>
                    </p:cNvSpPr>
                    <p:nvPr/>
                  </p:nvSpPr>
                  <p:spPr bwMode="auto">
                    <a:xfrm flipH="1">
                      <a:off x="1347" y="651"/>
                      <a:ext cx="54"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F79646">
                            <a:lumMod val="75000"/>
                          </a:srgbClr>
                        </a:solidFill>
                      </a:endParaRPr>
                    </a:p>
                  </p:txBody>
                </p:sp>
                <p:sp>
                  <p:nvSpPr>
                    <p:cNvPr id="156" name="Line 55"/>
                    <p:cNvSpPr>
                      <a:spLocks noChangeShapeType="1"/>
                    </p:cNvSpPr>
                    <p:nvPr/>
                  </p:nvSpPr>
                  <p:spPr bwMode="auto">
                    <a:xfrm>
                      <a:off x="1400" y="651"/>
                      <a:ext cx="52"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F79646">
                            <a:lumMod val="75000"/>
                          </a:srgbClr>
                        </a:solidFill>
                      </a:endParaRPr>
                    </a:p>
                  </p:txBody>
                </p:sp>
              </p:grpSp>
              <p:grpSp>
                <p:nvGrpSpPr>
                  <p:cNvPr id="130" name="Group 49"/>
                  <p:cNvGrpSpPr>
                    <a:grpSpLocks/>
                  </p:cNvGrpSpPr>
                  <p:nvPr/>
                </p:nvGrpSpPr>
                <p:grpSpPr bwMode="auto">
                  <a:xfrm>
                    <a:off x="7858065" y="3050550"/>
                    <a:ext cx="184926" cy="303331"/>
                    <a:chOff x="1347" y="522"/>
                    <a:chExt cx="105" cy="181"/>
                  </a:xfrm>
                  <a:solidFill>
                    <a:schemeClr val="bg1"/>
                  </a:solidFill>
                </p:grpSpPr>
                <p:sp>
                  <p:nvSpPr>
                    <p:cNvPr id="145" name="Oval 50"/>
                    <p:cNvSpPr>
                      <a:spLocks noChangeArrowheads="1"/>
                    </p:cNvSpPr>
                    <p:nvPr/>
                  </p:nvSpPr>
                  <p:spPr bwMode="auto">
                    <a:xfrm>
                      <a:off x="1374" y="522"/>
                      <a:ext cx="52" cy="52"/>
                    </a:xfrm>
                    <a:prstGeom prst="ellipse">
                      <a:avLst/>
                    </a:prstGeom>
                    <a:grpFill/>
                    <a:ln w="22225">
                      <a:solidFill>
                        <a:srgbClr val="FFFF00"/>
                      </a:solidFill>
                      <a:round/>
                      <a:headEnd/>
                      <a:tailEnd/>
                    </a:ln>
                  </p:spPr>
                  <p:txBody>
                    <a:bodyPr wrap="none" anchor="ctr"/>
                    <a:lstStyle/>
                    <a:p>
                      <a:pPr>
                        <a:defRPr/>
                      </a:pPr>
                      <a:endParaRPr lang="en-US" sz="1100">
                        <a:solidFill>
                          <a:srgbClr val="F79646">
                            <a:lumMod val="75000"/>
                          </a:srgbClr>
                        </a:solidFill>
                      </a:endParaRPr>
                    </a:p>
                  </p:txBody>
                </p:sp>
                <p:sp>
                  <p:nvSpPr>
                    <p:cNvPr id="146" name="Line 51"/>
                    <p:cNvSpPr>
                      <a:spLocks noChangeShapeType="1"/>
                    </p:cNvSpPr>
                    <p:nvPr/>
                  </p:nvSpPr>
                  <p:spPr bwMode="auto">
                    <a:xfrm>
                      <a:off x="1400" y="574"/>
                      <a:ext cx="1" cy="78"/>
                    </a:xfrm>
                    <a:prstGeom prst="line">
                      <a:avLst/>
                    </a:prstGeom>
                    <a:grpFill/>
                    <a:ln w="22225">
                      <a:solidFill>
                        <a:srgbClr val="FFFF00"/>
                      </a:solidFill>
                      <a:round/>
                      <a:headEnd/>
                      <a:tailEnd/>
                    </a:ln>
                  </p:spPr>
                  <p:txBody>
                    <a:bodyPr/>
                    <a:lstStyle/>
                    <a:p>
                      <a:pPr>
                        <a:defRPr/>
                      </a:pPr>
                      <a:endParaRPr lang="en-US">
                        <a:solidFill>
                          <a:srgbClr val="F79646">
                            <a:lumMod val="75000"/>
                          </a:srgbClr>
                        </a:solidFill>
                      </a:endParaRPr>
                    </a:p>
                  </p:txBody>
                </p:sp>
                <p:sp>
                  <p:nvSpPr>
                    <p:cNvPr id="147" name="Line 52"/>
                    <p:cNvSpPr>
                      <a:spLocks noChangeShapeType="1"/>
                    </p:cNvSpPr>
                    <p:nvPr/>
                  </p:nvSpPr>
                  <p:spPr bwMode="auto">
                    <a:xfrm flipV="1">
                      <a:off x="1400" y="572"/>
                      <a:ext cx="52" cy="28"/>
                    </a:xfrm>
                    <a:prstGeom prst="line">
                      <a:avLst/>
                    </a:prstGeom>
                    <a:grpFill/>
                    <a:ln w="22225">
                      <a:solidFill>
                        <a:srgbClr val="FFFF00"/>
                      </a:solidFill>
                      <a:round/>
                      <a:headEnd/>
                      <a:tailEnd/>
                    </a:ln>
                  </p:spPr>
                  <p:txBody>
                    <a:bodyPr/>
                    <a:lstStyle/>
                    <a:p>
                      <a:pPr>
                        <a:defRPr/>
                      </a:pPr>
                      <a:endParaRPr lang="en-US">
                        <a:solidFill>
                          <a:srgbClr val="F79646">
                            <a:lumMod val="75000"/>
                          </a:srgbClr>
                        </a:solidFill>
                      </a:endParaRPr>
                    </a:p>
                  </p:txBody>
                </p:sp>
                <p:sp>
                  <p:nvSpPr>
                    <p:cNvPr id="148" name="Line 53"/>
                    <p:cNvSpPr>
                      <a:spLocks noChangeShapeType="1"/>
                    </p:cNvSpPr>
                    <p:nvPr/>
                  </p:nvSpPr>
                  <p:spPr bwMode="auto">
                    <a:xfrm flipH="1" flipV="1">
                      <a:off x="1347" y="572"/>
                      <a:ext cx="54" cy="28"/>
                    </a:xfrm>
                    <a:prstGeom prst="line">
                      <a:avLst/>
                    </a:prstGeom>
                    <a:grpFill/>
                    <a:ln w="22225">
                      <a:solidFill>
                        <a:srgbClr val="FFFF00"/>
                      </a:solidFill>
                      <a:round/>
                      <a:headEnd/>
                      <a:tailEnd/>
                    </a:ln>
                  </p:spPr>
                  <p:txBody>
                    <a:bodyPr/>
                    <a:lstStyle/>
                    <a:p>
                      <a:pPr>
                        <a:defRPr/>
                      </a:pPr>
                      <a:endParaRPr lang="en-US">
                        <a:solidFill>
                          <a:srgbClr val="F79646">
                            <a:lumMod val="75000"/>
                          </a:srgbClr>
                        </a:solidFill>
                      </a:endParaRPr>
                    </a:p>
                  </p:txBody>
                </p:sp>
                <p:sp>
                  <p:nvSpPr>
                    <p:cNvPr id="149" name="Line 54"/>
                    <p:cNvSpPr>
                      <a:spLocks noChangeShapeType="1"/>
                    </p:cNvSpPr>
                    <p:nvPr/>
                  </p:nvSpPr>
                  <p:spPr bwMode="auto">
                    <a:xfrm flipH="1">
                      <a:off x="1347" y="651"/>
                      <a:ext cx="54" cy="52"/>
                    </a:xfrm>
                    <a:prstGeom prst="line">
                      <a:avLst/>
                    </a:prstGeom>
                    <a:grpFill/>
                    <a:ln w="22225">
                      <a:solidFill>
                        <a:srgbClr val="FFFF00"/>
                      </a:solidFill>
                      <a:round/>
                      <a:headEnd/>
                      <a:tailEnd/>
                    </a:ln>
                  </p:spPr>
                  <p:txBody>
                    <a:bodyPr/>
                    <a:lstStyle/>
                    <a:p>
                      <a:pPr>
                        <a:defRPr/>
                      </a:pPr>
                      <a:endParaRPr lang="en-US">
                        <a:solidFill>
                          <a:srgbClr val="F79646">
                            <a:lumMod val="75000"/>
                          </a:srgbClr>
                        </a:solidFill>
                      </a:endParaRPr>
                    </a:p>
                  </p:txBody>
                </p:sp>
                <p:sp>
                  <p:nvSpPr>
                    <p:cNvPr id="150" name="Line 55"/>
                    <p:cNvSpPr>
                      <a:spLocks noChangeShapeType="1"/>
                    </p:cNvSpPr>
                    <p:nvPr/>
                  </p:nvSpPr>
                  <p:spPr bwMode="auto">
                    <a:xfrm>
                      <a:off x="1400" y="651"/>
                      <a:ext cx="52" cy="52"/>
                    </a:xfrm>
                    <a:prstGeom prst="line">
                      <a:avLst/>
                    </a:prstGeom>
                    <a:grpFill/>
                    <a:ln w="22225">
                      <a:solidFill>
                        <a:srgbClr val="FFFF00"/>
                      </a:solidFill>
                      <a:round/>
                      <a:headEnd/>
                      <a:tailEnd/>
                    </a:ln>
                  </p:spPr>
                  <p:txBody>
                    <a:bodyPr/>
                    <a:lstStyle/>
                    <a:p>
                      <a:pPr>
                        <a:defRPr/>
                      </a:pPr>
                      <a:endParaRPr lang="en-US">
                        <a:solidFill>
                          <a:srgbClr val="F79646">
                            <a:lumMod val="75000"/>
                          </a:srgbClr>
                        </a:solidFill>
                      </a:endParaRPr>
                    </a:p>
                  </p:txBody>
                </p:sp>
              </p:grpSp>
              <p:grpSp>
                <p:nvGrpSpPr>
                  <p:cNvPr id="131" name="Group 49"/>
                  <p:cNvGrpSpPr>
                    <a:grpSpLocks/>
                  </p:cNvGrpSpPr>
                  <p:nvPr/>
                </p:nvGrpSpPr>
                <p:grpSpPr bwMode="auto">
                  <a:xfrm>
                    <a:off x="7992380" y="3089666"/>
                    <a:ext cx="184926" cy="303330"/>
                    <a:chOff x="1347" y="522"/>
                    <a:chExt cx="105" cy="181"/>
                  </a:xfrm>
                </p:grpSpPr>
                <p:sp>
                  <p:nvSpPr>
                    <p:cNvPr id="139" name="Oval 50"/>
                    <p:cNvSpPr>
                      <a:spLocks noChangeArrowheads="1"/>
                    </p:cNvSpPr>
                    <p:nvPr/>
                  </p:nvSpPr>
                  <p:spPr bwMode="auto">
                    <a:xfrm>
                      <a:off x="1374" y="522"/>
                      <a:ext cx="52" cy="52"/>
                    </a:xfrm>
                    <a:prstGeom prst="ellipse">
                      <a:avLst/>
                    </a:prstGeom>
                    <a:noFill/>
                    <a:ln w="22225">
                      <a:solidFill>
                        <a:srgbClr val="FF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F79646">
                            <a:lumMod val="75000"/>
                          </a:srgbClr>
                        </a:solidFill>
                      </a:endParaRPr>
                    </a:p>
                  </p:txBody>
                </p:sp>
                <p:sp>
                  <p:nvSpPr>
                    <p:cNvPr id="140" name="Line 51"/>
                    <p:cNvSpPr>
                      <a:spLocks noChangeShapeType="1"/>
                    </p:cNvSpPr>
                    <p:nvPr/>
                  </p:nvSpPr>
                  <p:spPr bwMode="auto">
                    <a:xfrm>
                      <a:off x="1400" y="574"/>
                      <a:ext cx="1" cy="7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F79646">
                            <a:lumMod val="75000"/>
                          </a:srgbClr>
                        </a:solidFill>
                      </a:endParaRPr>
                    </a:p>
                  </p:txBody>
                </p:sp>
                <p:sp>
                  <p:nvSpPr>
                    <p:cNvPr id="141" name="Line 52"/>
                    <p:cNvSpPr>
                      <a:spLocks noChangeShapeType="1"/>
                    </p:cNvSpPr>
                    <p:nvPr/>
                  </p:nvSpPr>
                  <p:spPr bwMode="auto">
                    <a:xfrm flipV="1">
                      <a:off x="1400" y="572"/>
                      <a:ext cx="52"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F79646">
                            <a:lumMod val="75000"/>
                          </a:srgbClr>
                        </a:solidFill>
                      </a:endParaRPr>
                    </a:p>
                  </p:txBody>
                </p:sp>
                <p:sp>
                  <p:nvSpPr>
                    <p:cNvPr id="142" name="Line 53"/>
                    <p:cNvSpPr>
                      <a:spLocks noChangeShapeType="1"/>
                    </p:cNvSpPr>
                    <p:nvPr/>
                  </p:nvSpPr>
                  <p:spPr bwMode="auto">
                    <a:xfrm flipH="1" flipV="1">
                      <a:off x="1347" y="572"/>
                      <a:ext cx="54" cy="28"/>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F79646">
                            <a:lumMod val="75000"/>
                          </a:srgbClr>
                        </a:solidFill>
                      </a:endParaRPr>
                    </a:p>
                  </p:txBody>
                </p:sp>
                <p:sp>
                  <p:nvSpPr>
                    <p:cNvPr id="143" name="Line 54"/>
                    <p:cNvSpPr>
                      <a:spLocks noChangeShapeType="1"/>
                    </p:cNvSpPr>
                    <p:nvPr/>
                  </p:nvSpPr>
                  <p:spPr bwMode="auto">
                    <a:xfrm flipH="1">
                      <a:off x="1347" y="651"/>
                      <a:ext cx="54"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F79646">
                            <a:lumMod val="75000"/>
                          </a:srgbClr>
                        </a:solidFill>
                      </a:endParaRPr>
                    </a:p>
                  </p:txBody>
                </p:sp>
                <p:sp>
                  <p:nvSpPr>
                    <p:cNvPr id="144" name="Line 55"/>
                    <p:cNvSpPr>
                      <a:spLocks noChangeShapeType="1"/>
                    </p:cNvSpPr>
                    <p:nvPr/>
                  </p:nvSpPr>
                  <p:spPr bwMode="auto">
                    <a:xfrm>
                      <a:off x="1400" y="651"/>
                      <a:ext cx="52" cy="52"/>
                    </a:xfrm>
                    <a:prstGeom prst="line">
                      <a:avLst/>
                    </a:prstGeom>
                    <a:noFill/>
                    <a:ln w="22225">
                      <a:solidFill>
                        <a:srgbClr val="FFFF00"/>
                      </a:solidFill>
                      <a:round/>
                      <a:headEnd/>
                      <a:tailEnd/>
                    </a:ln>
                    <a:extLst>
                      <a:ext uri="{909E8E84-426E-40dd-AFC4-6F175D3DCCD1}">
                        <a14:hiddenFill xmlns:a14="http://schemas.microsoft.com/office/drawing/2010/main">
                          <a:noFill/>
                        </a14:hiddenFill>
                      </a:ext>
                    </a:extLst>
                  </p:spPr>
                  <p:txBody>
                    <a:bodyPr/>
                    <a:lstStyle/>
                    <a:p>
                      <a:endParaRPr lang="en-US">
                        <a:solidFill>
                          <a:srgbClr val="F79646">
                            <a:lumMod val="75000"/>
                          </a:srgbClr>
                        </a:solidFill>
                      </a:endParaRPr>
                    </a:p>
                  </p:txBody>
                </p:sp>
              </p:grpSp>
              <p:grpSp>
                <p:nvGrpSpPr>
                  <p:cNvPr id="132" name="Group 139"/>
                  <p:cNvGrpSpPr>
                    <a:grpSpLocks/>
                  </p:cNvGrpSpPr>
                  <p:nvPr/>
                </p:nvGrpSpPr>
                <p:grpSpPr bwMode="auto">
                  <a:xfrm>
                    <a:off x="8074691" y="2991367"/>
                    <a:ext cx="184926" cy="303331"/>
                    <a:chOff x="1347" y="522"/>
                    <a:chExt cx="105" cy="181"/>
                  </a:xfrm>
                  <a:solidFill>
                    <a:schemeClr val="bg1"/>
                  </a:solidFill>
                </p:grpSpPr>
                <p:sp>
                  <p:nvSpPr>
                    <p:cNvPr id="133" name="Oval 140"/>
                    <p:cNvSpPr>
                      <a:spLocks noChangeArrowheads="1"/>
                    </p:cNvSpPr>
                    <p:nvPr/>
                  </p:nvSpPr>
                  <p:spPr bwMode="auto">
                    <a:xfrm>
                      <a:off x="1374" y="522"/>
                      <a:ext cx="52" cy="52"/>
                    </a:xfrm>
                    <a:prstGeom prst="ellipse">
                      <a:avLst/>
                    </a:prstGeom>
                    <a:grpFill/>
                    <a:ln w="22225">
                      <a:solidFill>
                        <a:srgbClr val="FFFF00"/>
                      </a:solidFill>
                      <a:round/>
                      <a:headEnd/>
                      <a:tailEnd/>
                    </a:ln>
                  </p:spPr>
                  <p:txBody>
                    <a:bodyPr wrap="none" anchor="ctr"/>
                    <a:lstStyle/>
                    <a:p>
                      <a:pPr>
                        <a:defRPr/>
                      </a:pPr>
                      <a:endParaRPr lang="en-US" sz="1100">
                        <a:solidFill>
                          <a:srgbClr val="F79646">
                            <a:lumMod val="75000"/>
                          </a:srgbClr>
                        </a:solidFill>
                      </a:endParaRPr>
                    </a:p>
                  </p:txBody>
                </p:sp>
                <p:sp>
                  <p:nvSpPr>
                    <p:cNvPr id="134" name="Line 51"/>
                    <p:cNvSpPr>
                      <a:spLocks noChangeShapeType="1"/>
                    </p:cNvSpPr>
                    <p:nvPr/>
                  </p:nvSpPr>
                  <p:spPr bwMode="auto">
                    <a:xfrm>
                      <a:off x="1400" y="574"/>
                      <a:ext cx="1" cy="78"/>
                    </a:xfrm>
                    <a:prstGeom prst="line">
                      <a:avLst/>
                    </a:prstGeom>
                    <a:grpFill/>
                    <a:ln w="22225">
                      <a:solidFill>
                        <a:srgbClr val="FFFF00"/>
                      </a:solidFill>
                      <a:round/>
                      <a:headEnd/>
                      <a:tailEnd/>
                    </a:ln>
                  </p:spPr>
                  <p:txBody>
                    <a:bodyPr/>
                    <a:lstStyle/>
                    <a:p>
                      <a:pPr>
                        <a:defRPr/>
                      </a:pPr>
                      <a:endParaRPr lang="en-US">
                        <a:solidFill>
                          <a:srgbClr val="F79646">
                            <a:lumMod val="75000"/>
                          </a:srgbClr>
                        </a:solidFill>
                      </a:endParaRPr>
                    </a:p>
                  </p:txBody>
                </p:sp>
                <p:sp>
                  <p:nvSpPr>
                    <p:cNvPr id="135" name="Line 52"/>
                    <p:cNvSpPr>
                      <a:spLocks noChangeShapeType="1"/>
                    </p:cNvSpPr>
                    <p:nvPr/>
                  </p:nvSpPr>
                  <p:spPr bwMode="auto">
                    <a:xfrm flipV="1">
                      <a:off x="1400" y="572"/>
                      <a:ext cx="52" cy="28"/>
                    </a:xfrm>
                    <a:prstGeom prst="line">
                      <a:avLst/>
                    </a:prstGeom>
                    <a:grpFill/>
                    <a:ln w="22225">
                      <a:solidFill>
                        <a:srgbClr val="FFFF00"/>
                      </a:solidFill>
                      <a:round/>
                      <a:headEnd/>
                      <a:tailEnd/>
                    </a:ln>
                  </p:spPr>
                  <p:txBody>
                    <a:bodyPr/>
                    <a:lstStyle/>
                    <a:p>
                      <a:pPr>
                        <a:defRPr/>
                      </a:pPr>
                      <a:endParaRPr lang="en-US">
                        <a:solidFill>
                          <a:srgbClr val="F79646">
                            <a:lumMod val="75000"/>
                          </a:srgbClr>
                        </a:solidFill>
                      </a:endParaRPr>
                    </a:p>
                  </p:txBody>
                </p:sp>
                <p:sp>
                  <p:nvSpPr>
                    <p:cNvPr id="136" name="Line 53"/>
                    <p:cNvSpPr>
                      <a:spLocks noChangeShapeType="1"/>
                    </p:cNvSpPr>
                    <p:nvPr/>
                  </p:nvSpPr>
                  <p:spPr bwMode="auto">
                    <a:xfrm flipH="1" flipV="1">
                      <a:off x="1347" y="572"/>
                      <a:ext cx="54" cy="28"/>
                    </a:xfrm>
                    <a:prstGeom prst="line">
                      <a:avLst/>
                    </a:prstGeom>
                    <a:grpFill/>
                    <a:ln w="22225">
                      <a:solidFill>
                        <a:srgbClr val="FFFF00"/>
                      </a:solidFill>
                      <a:round/>
                      <a:headEnd/>
                      <a:tailEnd/>
                    </a:ln>
                  </p:spPr>
                  <p:txBody>
                    <a:bodyPr/>
                    <a:lstStyle/>
                    <a:p>
                      <a:pPr>
                        <a:defRPr/>
                      </a:pPr>
                      <a:endParaRPr lang="en-US">
                        <a:solidFill>
                          <a:srgbClr val="F79646">
                            <a:lumMod val="75000"/>
                          </a:srgbClr>
                        </a:solidFill>
                      </a:endParaRPr>
                    </a:p>
                  </p:txBody>
                </p:sp>
                <p:sp>
                  <p:nvSpPr>
                    <p:cNvPr id="137" name="Line 54"/>
                    <p:cNvSpPr>
                      <a:spLocks noChangeShapeType="1"/>
                    </p:cNvSpPr>
                    <p:nvPr/>
                  </p:nvSpPr>
                  <p:spPr bwMode="auto">
                    <a:xfrm flipH="1">
                      <a:off x="1347" y="651"/>
                      <a:ext cx="54" cy="52"/>
                    </a:xfrm>
                    <a:prstGeom prst="line">
                      <a:avLst/>
                    </a:prstGeom>
                    <a:grpFill/>
                    <a:ln w="22225">
                      <a:solidFill>
                        <a:srgbClr val="FFFF00"/>
                      </a:solidFill>
                      <a:round/>
                      <a:headEnd/>
                      <a:tailEnd/>
                    </a:ln>
                  </p:spPr>
                  <p:txBody>
                    <a:bodyPr/>
                    <a:lstStyle/>
                    <a:p>
                      <a:pPr>
                        <a:defRPr/>
                      </a:pPr>
                      <a:endParaRPr lang="en-US">
                        <a:solidFill>
                          <a:srgbClr val="F79646">
                            <a:lumMod val="75000"/>
                          </a:srgbClr>
                        </a:solidFill>
                      </a:endParaRPr>
                    </a:p>
                  </p:txBody>
                </p:sp>
                <p:sp>
                  <p:nvSpPr>
                    <p:cNvPr id="138" name="Line 55"/>
                    <p:cNvSpPr>
                      <a:spLocks noChangeShapeType="1"/>
                    </p:cNvSpPr>
                    <p:nvPr/>
                  </p:nvSpPr>
                  <p:spPr bwMode="auto">
                    <a:xfrm>
                      <a:off x="1400" y="651"/>
                      <a:ext cx="52" cy="52"/>
                    </a:xfrm>
                    <a:prstGeom prst="line">
                      <a:avLst/>
                    </a:prstGeom>
                    <a:grpFill/>
                    <a:ln w="22225">
                      <a:solidFill>
                        <a:srgbClr val="FFFF00"/>
                      </a:solidFill>
                      <a:round/>
                      <a:headEnd/>
                      <a:tailEnd/>
                    </a:ln>
                  </p:spPr>
                  <p:txBody>
                    <a:bodyPr/>
                    <a:lstStyle/>
                    <a:p>
                      <a:pPr>
                        <a:defRPr/>
                      </a:pPr>
                      <a:endParaRPr lang="en-US">
                        <a:solidFill>
                          <a:srgbClr val="F79646">
                            <a:lumMod val="75000"/>
                          </a:srgbClr>
                        </a:solidFill>
                      </a:endParaRPr>
                    </a:p>
                  </p:txBody>
                </p:sp>
              </p:grpSp>
            </p:grpSp>
            <p:grpSp>
              <p:nvGrpSpPr>
                <p:cNvPr id="99" name="Group 106"/>
                <p:cNvGrpSpPr/>
                <p:nvPr/>
              </p:nvGrpSpPr>
              <p:grpSpPr>
                <a:xfrm>
                  <a:off x="3281000" y="1639372"/>
                  <a:ext cx="401552" cy="427608"/>
                  <a:chOff x="7858065" y="2965388"/>
                  <a:chExt cx="401552" cy="427608"/>
                </a:xfrm>
              </p:grpSpPr>
              <p:grpSp>
                <p:nvGrpSpPr>
                  <p:cNvPr id="101" name="Group 49"/>
                  <p:cNvGrpSpPr>
                    <a:grpSpLocks/>
                  </p:cNvGrpSpPr>
                  <p:nvPr/>
                </p:nvGrpSpPr>
                <p:grpSpPr bwMode="auto">
                  <a:xfrm>
                    <a:off x="7934352" y="2965388"/>
                    <a:ext cx="184926" cy="303330"/>
                    <a:chOff x="1347" y="522"/>
                    <a:chExt cx="105" cy="181"/>
                  </a:xfrm>
                </p:grpSpPr>
                <p:sp>
                  <p:nvSpPr>
                    <p:cNvPr id="123" name="Oval 50"/>
                    <p:cNvSpPr>
                      <a:spLocks noChangeArrowheads="1"/>
                    </p:cNvSpPr>
                    <p:nvPr/>
                  </p:nvSpPr>
                  <p:spPr bwMode="auto">
                    <a:xfrm>
                      <a:off x="1374" y="522"/>
                      <a:ext cx="52" cy="52"/>
                    </a:xfrm>
                    <a:prstGeom prst="ellipse">
                      <a:avLst/>
                    </a:prstGeom>
                    <a:noFill/>
                    <a:ln w="22225">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000000"/>
                        </a:solidFill>
                      </a:endParaRPr>
                    </a:p>
                  </p:txBody>
                </p:sp>
                <p:sp>
                  <p:nvSpPr>
                    <p:cNvPr id="124" name="Line 51"/>
                    <p:cNvSpPr>
                      <a:spLocks noChangeShapeType="1"/>
                    </p:cNvSpPr>
                    <p:nvPr/>
                  </p:nvSpPr>
                  <p:spPr bwMode="auto">
                    <a:xfrm>
                      <a:off x="1400" y="574"/>
                      <a:ext cx="1" cy="7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125" name="Line 52"/>
                    <p:cNvSpPr>
                      <a:spLocks noChangeShapeType="1"/>
                    </p:cNvSpPr>
                    <p:nvPr/>
                  </p:nvSpPr>
                  <p:spPr bwMode="auto">
                    <a:xfrm flipV="1">
                      <a:off x="1400" y="572"/>
                      <a:ext cx="52"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126" name="Line 53"/>
                    <p:cNvSpPr>
                      <a:spLocks noChangeShapeType="1"/>
                    </p:cNvSpPr>
                    <p:nvPr/>
                  </p:nvSpPr>
                  <p:spPr bwMode="auto">
                    <a:xfrm flipH="1" flipV="1">
                      <a:off x="1347" y="572"/>
                      <a:ext cx="54"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127" name="Line 54"/>
                    <p:cNvSpPr>
                      <a:spLocks noChangeShapeType="1"/>
                    </p:cNvSpPr>
                    <p:nvPr/>
                  </p:nvSpPr>
                  <p:spPr bwMode="auto">
                    <a:xfrm flipH="1">
                      <a:off x="1347" y="651"/>
                      <a:ext cx="54"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128" name="Line 55"/>
                    <p:cNvSpPr>
                      <a:spLocks noChangeShapeType="1"/>
                    </p:cNvSpPr>
                    <p:nvPr/>
                  </p:nvSpPr>
                  <p:spPr bwMode="auto">
                    <a:xfrm>
                      <a:off x="1400" y="651"/>
                      <a:ext cx="52"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grpSp>
              <p:grpSp>
                <p:nvGrpSpPr>
                  <p:cNvPr id="102" name="Group 49"/>
                  <p:cNvGrpSpPr>
                    <a:grpSpLocks/>
                  </p:cNvGrpSpPr>
                  <p:nvPr/>
                </p:nvGrpSpPr>
                <p:grpSpPr bwMode="auto">
                  <a:xfrm>
                    <a:off x="7858065" y="3050550"/>
                    <a:ext cx="184926" cy="303331"/>
                    <a:chOff x="1347" y="522"/>
                    <a:chExt cx="105" cy="181"/>
                  </a:xfrm>
                  <a:solidFill>
                    <a:schemeClr val="bg1"/>
                  </a:solidFill>
                </p:grpSpPr>
                <p:sp>
                  <p:nvSpPr>
                    <p:cNvPr id="117" name="Oval 50"/>
                    <p:cNvSpPr>
                      <a:spLocks noChangeArrowheads="1"/>
                    </p:cNvSpPr>
                    <p:nvPr/>
                  </p:nvSpPr>
                  <p:spPr bwMode="auto">
                    <a:xfrm>
                      <a:off x="1374" y="522"/>
                      <a:ext cx="52" cy="52"/>
                    </a:xfrm>
                    <a:prstGeom prst="ellipse">
                      <a:avLst/>
                    </a:prstGeom>
                    <a:grpFill/>
                    <a:ln w="22225">
                      <a:solidFill>
                        <a:srgbClr val="00B050"/>
                      </a:solidFill>
                      <a:round/>
                      <a:headEnd/>
                      <a:tailEnd/>
                    </a:ln>
                  </p:spPr>
                  <p:txBody>
                    <a:bodyPr wrap="none" anchor="ctr"/>
                    <a:lstStyle/>
                    <a:p>
                      <a:pPr>
                        <a:defRPr/>
                      </a:pPr>
                      <a:endParaRPr lang="en-US" sz="1100">
                        <a:solidFill>
                          <a:prstClr val="black"/>
                        </a:solidFill>
                      </a:endParaRPr>
                    </a:p>
                  </p:txBody>
                </p:sp>
                <p:sp>
                  <p:nvSpPr>
                    <p:cNvPr id="118" name="Line 51"/>
                    <p:cNvSpPr>
                      <a:spLocks noChangeShapeType="1"/>
                    </p:cNvSpPr>
                    <p:nvPr/>
                  </p:nvSpPr>
                  <p:spPr bwMode="auto">
                    <a:xfrm>
                      <a:off x="1400" y="574"/>
                      <a:ext cx="1" cy="78"/>
                    </a:xfrm>
                    <a:prstGeom prst="line">
                      <a:avLst/>
                    </a:prstGeom>
                    <a:grpFill/>
                    <a:ln w="22225">
                      <a:solidFill>
                        <a:srgbClr val="00B050"/>
                      </a:solidFill>
                      <a:round/>
                      <a:headEnd/>
                      <a:tailEnd/>
                    </a:ln>
                  </p:spPr>
                  <p:txBody>
                    <a:bodyPr/>
                    <a:lstStyle/>
                    <a:p>
                      <a:pPr>
                        <a:defRPr/>
                      </a:pPr>
                      <a:endParaRPr lang="en-US">
                        <a:solidFill>
                          <a:prstClr val="black"/>
                        </a:solidFill>
                      </a:endParaRPr>
                    </a:p>
                  </p:txBody>
                </p:sp>
                <p:sp>
                  <p:nvSpPr>
                    <p:cNvPr id="119" name="Line 52"/>
                    <p:cNvSpPr>
                      <a:spLocks noChangeShapeType="1"/>
                    </p:cNvSpPr>
                    <p:nvPr/>
                  </p:nvSpPr>
                  <p:spPr bwMode="auto">
                    <a:xfrm flipV="1">
                      <a:off x="1400" y="572"/>
                      <a:ext cx="52" cy="28"/>
                    </a:xfrm>
                    <a:prstGeom prst="line">
                      <a:avLst/>
                    </a:prstGeom>
                    <a:grpFill/>
                    <a:ln w="22225">
                      <a:solidFill>
                        <a:srgbClr val="00B050"/>
                      </a:solidFill>
                      <a:round/>
                      <a:headEnd/>
                      <a:tailEnd/>
                    </a:ln>
                  </p:spPr>
                  <p:txBody>
                    <a:bodyPr/>
                    <a:lstStyle/>
                    <a:p>
                      <a:pPr>
                        <a:defRPr/>
                      </a:pPr>
                      <a:endParaRPr lang="en-US">
                        <a:solidFill>
                          <a:prstClr val="black"/>
                        </a:solidFill>
                      </a:endParaRPr>
                    </a:p>
                  </p:txBody>
                </p:sp>
                <p:sp>
                  <p:nvSpPr>
                    <p:cNvPr id="120" name="Line 53"/>
                    <p:cNvSpPr>
                      <a:spLocks noChangeShapeType="1"/>
                    </p:cNvSpPr>
                    <p:nvPr/>
                  </p:nvSpPr>
                  <p:spPr bwMode="auto">
                    <a:xfrm flipH="1" flipV="1">
                      <a:off x="1347" y="572"/>
                      <a:ext cx="54" cy="28"/>
                    </a:xfrm>
                    <a:prstGeom prst="line">
                      <a:avLst/>
                    </a:prstGeom>
                    <a:grpFill/>
                    <a:ln w="22225">
                      <a:solidFill>
                        <a:srgbClr val="00B050"/>
                      </a:solidFill>
                      <a:round/>
                      <a:headEnd/>
                      <a:tailEnd/>
                    </a:ln>
                  </p:spPr>
                  <p:txBody>
                    <a:bodyPr/>
                    <a:lstStyle/>
                    <a:p>
                      <a:pPr>
                        <a:defRPr/>
                      </a:pPr>
                      <a:endParaRPr lang="en-US">
                        <a:solidFill>
                          <a:prstClr val="black"/>
                        </a:solidFill>
                      </a:endParaRPr>
                    </a:p>
                  </p:txBody>
                </p:sp>
                <p:sp>
                  <p:nvSpPr>
                    <p:cNvPr id="121" name="Line 54"/>
                    <p:cNvSpPr>
                      <a:spLocks noChangeShapeType="1"/>
                    </p:cNvSpPr>
                    <p:nvPr/>
                  </p:nvSpPr>
                  <p:spPr bwMode="auto">
                    <a:xfrm flipH="1">
                      <a:off x="1347" y="651"/>
                      <a:ext cx="54" cy="52"/>
                    </a:xfrm>
                    <a:prstGeom prst="line">
                      <a:avLst/>
                    </a:prstGeom>
                    <a:grpFill/>
                    <a:ln w="22225">
                      <a:solidFill>
                        <a:srgbClr val="00B050"/>
                      </a:solidFill>
                      <a:round/>
                      <a:headEnd/>
                      <a:tailEnd/>
                    </a:ln>
                  </p:spPr>
                  <p:txBody>
                    <a:bodyPr/>
                    <a:lstStyle/>
                    <a:p>
                      <a:pPr>
                        <a:defRPr/>
                      </a:pPr>
                      <a:endParaRPr lang="en-US">
                        <a:solidFill>
                          <a:prstClr val="black"/>
                        </a:solidFill>
                      </a:endParaRPr>
                    </a:p>
                  </p:txBody>
                </p:sp>
                <p:sp>
                  <p:nvSpPr>
                    <p:cNvPr id="122" name="Line 55"/>
                    <p:cNvSpPr>
                      <a:spLocks noChangeShapeType="1"/>
                    </p:cNvSpPr>
                    <p:nvPr/>
                  </p:nvSpPr>
                  <p:spPr bwMode="auto">
                    <a:xfrm>
                      <a:off x="1400" y="651"/>
                      <a:ext cx="52" cy="52"/>
                    </a:xfrm>
                    <a:prstGeom prst="line">
                      <a:avLst/>
                    </a:prstGeom>
                    <a:grpFill/>
                    <a:ln w="22225">
                      <a:solidFill>
                        <a:srgbClr val="00B050"/>
                      </a:solidFill>
                      <a:round/>
                      <a:headEnd/>
                      <a:tailEnd/>
                    </a:ln>
                  </p:spPr>
                  <p:txBody>
                    <a:bodyPr/>
                    <a:lstStyle/>
                    <a:p>
                      <a:pPr>
                        <a:defRPr/>
                      </a:pPr>
                      <a:endParaRPr lang="en-US">
                        <a:solidFill>
                          <a:prstClr val="black"/>
                        </a:solidFill>
                      </a:endParaRPr>
                    </a:p>
                  </p:txBody>
                </p:sp>
              </p:grpSp>
              <p:grpSp>
                <p:nvGrpSpPr>
                  <p:cNvPr id="103" name="Group 49"/>
                  <p:cNvGrpSpPr>
                    <a:grpSpLocks/>
                  </p:cNvGrpSpPr>
                  <p:nvPr/>
                </p:nvGrpSpPr>
                <p:grpSpPr bwMode="auto">
                  <a:xfrm>
                    <a:off x="7992380" y="3089666"/>
                    <a:ext cx="184926" cy="303330"/>
                    <a:chOff x="1347" y="522"/>
                    <a:chExt cx="105" cy="181"/>
                  </a:xfrm>
                </p:grpSpPr>
                <p:sp>
                  <p:nvSpPr>
                    <p:cNvPr id="111" name="Oval 50"/>
                    <p:cNvSpPr>
                      <a:spLocks noChangeArrowheads="1"/>
                    </p:cNvSpPr>
                    <p:nvPr/>
                  </p:nvSpPr>
                  <p:spPr bwMode="auto">
                    <a:xfrm>
                      <a:off x="1374" y="522"/>
                      <a:ext cx="52" cy="52"/>
                    </a:xfrm>
                    <a:prstGeom prst="ellipse">
                      <a:avLst/>
                    </a:prstGeom>
                    <a:noFill/>
                    <a:ln w="22225">
                      <a:solidFill>
                        <a:srgbClr val="00B05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sz="1100">
                        <a:solidFill>
                          <a:srgbClr val="000000"/>
                        </a:solidFill>
                      </a:endParaRPr>
                    </a:p>
                  </p:txBody>
                </p:sp>
                <p:sp>
                  <p:nvSpPr>
                    <p:cNvPr id="112" name="Line 51"/>
                    <p:cNvSpPr>
                      <a:spLocks noChangeShapeType="1"/>
                    </p:cNvSpPr>
                    <p:nvPr/>
                  </p:nvSpPr>
                  <p:spPr bwMode="auto">
                    <a:xfrm>
                      <a:off x="1400" y="574"/>
                      <a:ext cx="1" cy="7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113" name="Line 52"/>
                    <p:cNvSpPr>
                      <a:spLocks noChangeShapeType="1"/>
                    </p:cNvSpPr>
                    <p:nvPr/>
                  </p:nvSpPr>
                  <p:spPr bwMode="auto">
                    <a:xfrm flipV="1">
                      <a:off x="1400" y="572"/>
                      <a:ext cx="52"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114" name="Line 53"/>
                    <p:cNvSpPr>
                      <a:spLocks noChangeShapeType="1"/>
                    </p:cNvSpPr>
                    <p:nvPr/>
                  </p:nvSpPr>
                  <p:spPr bwMode="auto">
                    <a:xfrm flipH="1" flipV="1">
                      <a:off x="1347" y="572"/>
                      <a:ext cx="54" cy="28"/>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115" name="Line 54"/>
                    <p:cNvSpPr>
                      <a:spLocks noChangeShapeType="1"/>
                    </p:cNvSpPr>
                    <p:nvPr/>
                  </p:nvSpPr>
                  <p:spPr bwMode="auto">
                    <a:xfrm flipH="1">
                      <a:off x="1347" y="651"/>
                      <a:ext cx="54"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sp>
                  <p:nvSpPr>
                    <p:cNvPr id="116" name="Line 55"/>
                    <p:cNvSpPr>
                      <a:spLocks noChangeShapeType="1"/>
                    </p:cNvSpPr>
                    <p:nvPr/>
                  </p:nvSpPr>
                  <p:spPr bwMode="auto">
                    <a:xfrm>
                      <a:off x="1400" y="651"/>
                      <a:ext cx="52" cy="52"/>
                    </a:xfrm>
                    <a:prstGeom prst="line">
                      <a:avLst/>
                    </a:prstGeom>
                    <a:noFill/>
                    <a:ln w="22225">
                      <a:solidFill>
                        <a:srgbClr val="00B050"/>
                      </a:solidFill>
                      <a:round/>
                      <a:headEnd/>
                      <a:tailEnd/>
                    </a:ln>
                    <a:extLst>
                      <a:ext uri="{909E8E84-426E-40dd-AFC4-6F175D3DCCD1}">
                        <a14:hiddenFill xmlns:a14="http://schemas.microsoft.com/office/drawing/2010/main">
                          <a:noFill/>
                        </a14:hiddenFill>
                      </a:ext>
                    </a:extLst>
                  </p:spPr>
                  <p:txBody>
                    <a:bodyPr/>
                    <a:lstStyle/>
                    <a:p>
                      <a:endParaRPr lang="en-US">
                        <a:solidFill>
                          <a:prstClr val="black"/>
                        </a:solidFill>
                      </a:endParaRPr>
                    </a:p>
                  </p:txBody>
                </p:sp>
              </p:grpSp>
              <p:grpSp>
                <p:nvGrpSpPr>
                  <p:cNvPr id="104" name="Group 49"/>
                  <p:cNvGrpSpPr>
                    <a:grpSpLocks/>
                  </p:cNvGrpSpPr>
                  <p:nvPr/>
                </p:nvGrpSpPr>
                <p:grpSpPr bwMode="auto">
                  <a:xfrm>
                    <a:off x="8074691" y="2991367"/>
                    <a:ext cx="184926" cy="303331"/>
                    <a:chOff x="1347" y="522"/>
                    <a:chExt cx="105" cy="181"/>
                  </a:xfrm>
                  <a:solidFill>
                    <a:schemeClr val="bg1"/>
                  </a:solidFill>
                </p:grpSpPr>
                <p:sp>
                  <p:nvSpPr>
                    <p:cNvPr id="105" name="Oval 50"/>
                    <p:cNvSpPr>
                      <a:spLocks noChangeArrowheads="1"/>
                    </p:cNvSpPr>
                    <p:nvPr/>
                  </p:nvSpPr>
                  <p:spPr bwMode="auto">
                    <a:xfrm>
                      <a:off x="1374" y="522"/>
                      <a:ext cx="52" cy="52"/>
                    </a:xfrm>
                    <a:prstGeom prst="ellipse">
                      <a:avLst/>
                    </a:prstGeom>
                    <a:grpFill/>
                    <a:ln w="22225">
                      <a:solidFill>
                        <a:srgbClr val="00B050"/>
                      </a:solidFill>
                      <a:round/>
                      <a:headEnd/>
                      <a:tailEnd/>
                    </a:ln>
                  </p:spPr>
                  <p:txBody>
                    <a:bodyPr wrap="none" anchor="ctr"/>
                    <a:lstStyle/>
                    <a:p>
                      <a:pPr>
                        <a:defRPr/>
                      </a:pPr>
                      <a:endParaRPr lang="en-US" sz="1100">
                        <a:solidFill>
                          <a:prstClr val="black"/>
                        </a:solidFill>
                      </a:endParaRPr>
                    </a:p>
                  </p:txBody>
                </p:sp>
                <p:sp>
                  <p:nvSpPr>
                    <p:cNvPr id="106" name="Line 51"/>
                    <p:cNvSpPr>
                      <a:spLocks noChangeShapeType="1"/>
                    </p:cNvSpPr>
                    <p:nvPr/>
                  </p:nvSpPr>
                  <p:spPr bwMode="auto">
                    <a:xfrm>
                      <a:off x="1400" y="574"/>
                      <a:ext cx="1" cy="78"/>
                    </a:xfrm>
                    <a:prstGeom prst="line">
                      <a:avLst/>
                    </a:prstGeom>
                    <a:grpFill/>
                    <a:ln w="22225">
                      <a:solidFill>
                        <a:srgbClr val="00B050"/>
                      </a:solidFill>
                      <a:round/>
                      <a:headEnd/>
                      <a:tailEnd/>
                    </a:ln>
                  </p:spPr>
                  <p:txBody>
                    <a:bodyPr/>
                    <a:lstStyle/>
                    <a:p>
                      <a:pPr>
                        <a:defRPr/>
                      </a:pPr>
                      <a:endParaRPr lang="en-US">
                        <a:solidFill>
                          <a:prstClr val="black"/>
                        </a:solidFill>
                      </a:endParaRPr>
                    </a:p>
                  </p:txBody>
                </p:sp>
                <p:sp>
                  <p:nvSpPr>
                    <p:cNvPr id="107" name="Line 52"/>
                    <p:cNvSpPr>
                      <a:spLocks noChangeShapeType="1"/>
                    </p:cNvSpPr>
                    <p:nvPr/>
                  </p:nvSpPr>
                  <p:spPr bwMode="auto">
                    <a:xfrm flipV="1">
                      <a:off x="1400" y="572"/>
                      <a:ext cx="52" cy="28"/>
                    </a:xfrm>
                    <a:prstGeom prst="line">
                      <a:avLst/>
                    </a:prstGeom>
                    <a:grpFill/>
                    <a:ln w="22225">
                      <a:solidFill>
                        <a:srgbClr val="00B050"/>
                      </a:solidFill>
                      <a:round/>
                      <a:headEnd/>
                      <a:tailEnd/>
                    </a:ln>
                  </p:spPr>
                  <p:txBody>
                    <a:bodyPr/>
                    <a:lstStyle/>
                    <a:p>
                      <a:pPr>
                        <a:defRPr/>
                      </a:pPr>
                      <a:endParaRPr lang="en-US">
                        <a:solidFill>
                          <a:prstClr val="black"/>
                        </a:solidFill>
                      </a:endParaRPr>
                    </a:p>
                  </p:txBody>
                </p:sp>
                <p:sp>
                  <p:nvSpPr>
                    <p:cNvPr id="108" name="Line 53"/>
                    <p:cNvSpPr>
                      <a:spLocks noChangeShapeType="1"/>
                    </p:cNvSpPr>
                    <p:nvPr/>
                  </p:nvSpPr>
                  <p:spPr bwMode="auto">
                    <a:xfrm flipH="1" flipV="1">
                      <a:off x="1347" y="572"/>
                      <a:ext cx="54" cy="28"/>
                    </a:xfrm>
                    <a:prstGeom prst="line">
                      <a:avLst/>
                    </a:prstGeom>
                    <a:grpFill/>
                    <a:ln w="22225">
                      <a:solidFill>
                        <a:srgbClr val="00B050"/>
                      </a:solidFill>
                      <a:round/>
                      <a:headEnd/>
                      <a:tailEnd/>
                    </a:ln>
                  </p:spPr>
                  <p:txBody>
                    <a:bodyPr/>
                    <a:lstStyle/>
                    <a:p>
                      <a:pPr>
                        <a:defRPr/>
                      </a:pPr>
                      <a:endParaRPr lang="en-US">
                        <a:solidFill>
                          <a:prstClr val="black"/>
                        </a:solidFill>
                      </a:endParaRPr>
                    </a:p>
                  </p:txBody>
                </p:sp>
                <p:sp>
                  <p:nvSpPr>
                    <p:cNvPr id="109" name="Line 54"/>
                    <p:cNvSpPr>
                      <a:spLocks noChangeShapeType="1"/>
                    </p:cNvSpPr>
                    <p:nvPr/>
                  </p:nvSpPr>
                  <p:spPr bwMode="auto">
                    <a:xfrm flipH="1">
                      <a:off x="1347" y="651"/>
                      <a:ext cx="54" cy="52"/>
                    </a:xfrm>
                    <a:prstGeom prst="line">
                      <a:avLst/>
                    </a:prstGeom>
                    <a:grpFill/>
                    <a:ln w="22225">
                      <a:solidFill>
                        <a:srgbClr val="00B050"/>
                      </a:solidFill>
                      <a:round/>
                      <a:headEnd/>
                      <a:tailEnd/>
                    </a:ln>
                  </p:spPr>
                  <p:txBody>
                    <a:bodyPr/>
                    <a:lstStyle/>
                    <a:p>
                      <a:pPr>
                        <a:defRPr/>
                      </a:pPr>
                      <a:endParaRPr lang="en-US">
                        <a:solidFill>
                          <a:prstClr val="black"/>
                        </a:solidFill>
                      </a:endParaRPr>
                    </a:p>
                  </p:txBody>
                </p:sp>
                <p:sp>
                  <p:nvSpPr>
                    <p:cNvPr id="110" name="Line 55"/>
                    <p:cNvSpPr>
                      <a:spLocks noChangeShapeType="1"/>
                    </p:cNvSpPr>
                    <p:nvPr/>
                  </p:nvSpPr>
                  <p:spPr bwMode="auto">
                    <a:xfrm>
                      <a:off x="1400" y="651"/>
                      <a:ext cx="52" cy="52"/>
                    </a:xfrm>
                    <a:prstGeom prst="line">
                      <a:avLst/>
                    </a:prstGeom>
                    <a:grpFill/>
                    <a:ln w="22225">
                      <a:solidFill>
                        <a:srgbClr val="00B050"/>
                      </a:solidFill>
                      <a:round/>
                      <a:headEnd/>
                      <a:tailEnd/>
                    </a:ln>
                  </p:spPr>
                  <p:txBody>
                    <a:bodyPr/>
                    <a:lstStyle/>
                    <a:p>
                      <a:pPr>
                        <a:defRPr/>
                      </a:pPr>
                      <a:endParaRPr lang="en-US">
                        <a:solidFill>
                          <a:prstClr val="black"/>
                        </a:solidFill>
                      </a:endParaRPr>
                    </a:p>
                  </p:txBody>
                </p:sp>
              </p:grpSp>
            </p:grpSp>
            <p:pic>
              <p:nvPicPr>
                <p:cNvPr id="100" name="Picture 4" descr="C:\Users\wolfe001\AppData\Local\Microsoft\Windows\Temporary Internet Files\Content.IE5\FTSRQZYY\MC90043268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3671" y="1503028"/>
                  <a:ext cx="683836" cy="683836"/>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5" name="TextBox 4"/>
            <p:cNvSpPr txBox="1"/>
            <p:nvPr/>
          </p:nvSpPr>
          <p:spPr>
            <a:xfrm>
              <a:off x="3578977" y="1066671"/>
              <a:ext cx="1989602" cy="1785104"/>
            </a:xfrm>
            <a:prstGeom prst="rect">
              <a:avLst/>
            </a:prstGeom>
            <a:noFill/>
            <a:ln>
              <a:solidFill>
                <a:schemeClr val="tx1"/>
              </a:solidFill>
            </a:ln>
          </p:spPr>
          <p:txBody>
            <a:bodyPr wrap="square" rtlCol="0">
              <a:spAutoFit/>
            </a:bodyPr>
            <a:lstStyle/>
            <a:p>
              <a:endParaRPr lang="en-GB" dirty="0" smtClean="0"/>
            </a:p>
            <a:p>
              <a:endParaRPr lang="en-GB" dirty="0"/>
            </a:p>
            <a:p>
              <a:endParaRPr lang="en-GB" dirty="0" smtClean="0"/>
            </a:p>
            <a:p>
              <a:r>
                <a:rPr lang="en-GB" sz="2800" b="1" dirty="0" err="1" smtClean="0"/>
                <a:t>FIspace</a:t>
              </a:r>
              <a:endParaRPr lang="en-GB" sz="2800" b="1" dirty="0" smtClean="0"/>
            </a:p>
            <a:p>
              <a:r>
                <a:rPr lang="en-GB" sz="2800" b="1" dirty="0" smtClean="0"/>
                <a:t>Foundation</a:t>
              </a:r>
              <a:endParaRPr lang="en-GB" sz="2800" b="1" dirty="0"/>
            </a:p>
          </p:txBody>
        </p:sp>
      </p:grpSp>
      <p:sp>
        <p:nvSpPr>
          <p:cNvPr id="7" name="TextBox 6"/>
          <p:cNvSpPr txBox="1"/>
          <p:nvPr/>
        </p:nvSpPr>
        <p:spPr>
          <a:xfrm>
            <a:off x="566782" y="3573016"/>
            <a:ext cx="2095465" cy="923330"/>
          </a:xfrm>
          <a:prstGeom prst="rect">
            <a:avLst/>
          </a:prstGeom>
          <a:noFill/>
          <a:ln>
            <a:solidFill>
              <a:schemeClr val="tx1"/>
            </a:solidFill>
          </a:ln>
        </p:spPr>
        <p:txBody>
          <a:bodyPr wrap="square" rtlCol="0">
            <a:spAutoFit/>
          </a:bodyPr>
          <a:lstStyle/>
          <a:p>
            <a:r>
              <a:rPr lang="en-GB" dirty="0" smtClean="0"/>
              <a:t>FIspace Lab with open specification platform</a:t>
            </a:r>
            <a:endParaRPr lang="en-GB" dirty="0"/>
          </a:p>
        </p:txBody>
      </p:sp>
      <p:sp>
        <p:nvSpPr>
          <p:cNvPr id="8" name="TextBox 7"/>
          <p:cNvSpPr txBox="1"/>
          <p:nvPr/>
        </p:nvSpPr>
        <p:spPr>
          <a:xfrm>
            <a:off x="4598586" y="3573016"/>
            <a:ext cx="1845623" cy="1477328"/>
          </a:xfrm>
          <a:prstGeom prst="rect">
            <a:avLst/>
          </a:prstGeom>
          <a:noFill/>
          <a:ln>
            <a:solidFill>
              <a:schemeClr val="tx1"/>
            </a:solidFill>
          </a:ln>
        </p:spPr>
        <p:txBody>
          <a:bodyPr wrap="square" rtlCol="0">
            <a:spAutoFit/>
          </a:bodyPr>
          <a:lstStyle/>
          <a:p>
            <a:r>
              <a:rPr lang="en-GB" dirty="0" err="1" smtClean="0"/>
              <a:t>FIspace</a:t>
            </a:r>
            <a:r>
              <a:rPr lang="en-GB" dirty="0" smtClean="0"/>
              <a:t> Commercial Instance [by a consortium member]</a:t>
            </a:r>
            <a:endParaRPr lang="en-GB" dirty="0"/>
          </a:p>
        </p:txBody>
      </p:sp>
      <p:sp>
        <p:nvSpPr>
          <p:cNvPr id="1115" name="TextBox 1114"/>
          <p:cNvSpPr txBox="1"/>
          <p:nvPr/>
        </p:nvSpPr>
        <p:spPr>
          <a:xfrm>
            <a:off x="6948264" y="3573016"/>
            <a:ext cx="1845623" cy="1200329"/>
          </a:xfrm>
          <a:prstGeom prst="rect">
            <a:avLst/>
          </a:prstGeom>
          <a:noFill/>
          <a:ln>
            <a:solidFill>
              <a:schemeClr val="tx1"/>
            </a:solidFill>
          </a:ln>
        </p:spPr>
        <p:txBody>
          <a:bodyPr wrap="square" rtlCol="0">
            <a:spAutoFit/>
          </a:bodyPr>
          <a:lstStyle/>
          <a:p>
            <a:r>
              <a:rPr lang="en-GB" dirty="0" smtClean="0"/>
              <a:t>FIspace Commercial Instance [by a third </a:t>
            </a:r>
            <a:r>
              <a:rPr lang="en-GB" dirty="0"/>
              <a:t>party]</a:t>
            </a:r>
          </a:p>
        </p:txBody>
      </p:sp>
      <p:sp>
        <p:nvSpPr>
          <p:cNvPr id="13" name="Up-Down Arrow 12"/>
          <p:cNvSpPr/>
          <p:nvPr/>
        </p:nvSpPr>
        <p:spPr>
          <a:xfrm rot="2502104">
            <a:off x="2883890" y="2572031"/>
            <a:ext cx="484632" cy="1216152"/>
          </a:xfrm>
          <a:prstGeom prst="up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16" name="Up-Down Arrow 1115"/>
          <p:cNvSpPr/>
          <p:nvPr/>
        </p:nvSpPr>
        <p:spPr>
          <a:xfrm>
            <a:off x="4851055" y="2786144"/>
            <a:ext cx="484632" cy="863499"/>
          </a:xfrm>
          <a:prstGeom prst="up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17" name="Up-Down Arrow 1116"/>
          <p:cNvSpPr/>
          <p:nvPr/>
        </p:nvSpPr>
        <p:spPr>
          <a:xfrm rot="17769062">
            <a:off x="6099565" y="2178169"/>
            <a:ext cx="484632" cy="1789308"/>
          </a:xfrm>
          <a:prstGeom prst="up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TextBox 13"/>
          <p:cNvSpPr txBox="1"/>
          <p:nvPr/>
        </p:nvSpPr>
        <p:spPr>
          <a:xfrm>
            <a:off x="2579861" y="3003140"/>
            <a:ext cx="1201804" cy="369332"/>
          </a:xfrm>
          <a:prstGeom prst="rect">
            <a:avLst/>
          </a:prstGeom>
          <a:solidFill>
            <a:schemeClr val="tx2">
              <a:lumMod val="20000"/>
              <a:lumOff val="80000"/>
            </a:schemeClr>
          </a:solidFill>
        </p:spPr>
        <p:txBody>
          <a:bodyPr wrap="none" rtlCol="0">
            <a:spAutoFit/>
          </a:bodyPr>
          <a:lstStyle/>
          <a:p>
            <a:r>
              <a:rPr lang="en-GB" dirty="0" smtClean="0"/>
              <a:t>Ownership</a:t>
            </a:r>
            <a:endParaRPr lang="en-GB" dirty="0"/>
          </a:p>
        </p:txBody>
      </p:sp>
    </p:spTree>
    <p:extLst>
      <p:ext uri="{BB962C8B-B14F-4D97-AF65-F5344CB8AC3E}">
        <p14:creationId xmlns:p14="http://schemas.microsoft.com/office/powerpoint/2010/main" val="207095328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Objective of Foundation: </a:t>
            </a:r>
            <a:br>
              <a:rPr lang="en-GB" dirty="0" smtClean="0"/>
            </a:br>
            <a:r>
              <a:rPr lang="en-GB" dirty="0" smtClean="0"/>
              <a:t>Guarantee that the instances are:</a:t>
            </a:r>
            <a:endParaRPr lang="en-GB" dirty="0"/>
          </a:p>
        </p:txBody>
      </p:sp>
      <p:sp>
        <p:nvSpPr>
          <p:cNvPr id="3" name="Content Placeholder 2"/>
          <p:cNvSpPr>
            <a:spLocks noGrp="1"/>
          </p:cNvSpPr>
          <p:nvPr>
            <p:ph idx="1"/>
          </p:nvPr>
        </p:nvSpPr>
        <p:spPr>
          <a:xfrm>
            <a:off x="457200" y="1124744"/>
            <a:ext cx="8229600" cy="5416292"/>
          </a:xfrm>
        </p:spPr>
        <p:txBody>
          <a:bodyPr>
            <a:normAutofit lnSpcReduction="10000"/>
          </a:bodyPr>
          <a:lstStyle/>
          <a:p>
            <a:pPr marL="457200" indent="-457200">
              <a:buFont typeface="+mj-lt"/>
              <a:buAutoNum type="arabicPeriod"/>
            </a:pPr>
            <a:r>
              <a:rPr lang="en-GB" dirty="0"/>
              <a:t>N</a:t>
            </a:r>
            <a:r>
              <a:rPr lang="en-GB" dirty="0" smtClean="0"/>
              <a:t>ot dominated </a:t>
            </a:r>
            <a:r>
              <a:rPr lang="en-GB" dirty="0"/>
              <a:t>by any single </a:t>
            </a:r>
            <a:r>
              <a:rPr lang="en-GB" dirty="0" smtClean="0"/>
              <a:t>organisation and is affordable and robust – but also available commercially, meaning that companies that exploit FIspace must earn a rate of return</a:t>
            </a:r>
            <a:endParaRPr lang="en-GB" dirty="0"/>
          </a:p>
          <a:p>
            <a:pPr marL="457200" indent="-457200">
              <a:buFont typeface="+mj-lt"/>
              <a:buAutoNum type="arabicPeriod"/>
            </a:pPr>
            <a:r>
              <a:rPr lang="en-GB" dirty="0"/>
              <a:t>Structured and </a:t>
            </a:r>
            <a:r>
              <a:rPr lang="en-GB" dirty="0" smtClean="0"/>
              <a:t>standardised</a:t>
            </a:r>
            <a:endParaRPr lang="en-GB" dirty="0"/>
          </a:p>
          <a:p>
            <a:pPr marL="457200" indent="-457200">
              <a:buFont typeface="+mj-lt"/>
              <a:buAutoNum type="arabicPeriod"/>
            </a:pPr>
            <a:r>
              <a:rPr lang="en-GB" dirty="0" smtClean="0"/>
              <a:t>Available for new ecosystems</a:t>
            </a:r>
            <a:endParaRPr lang="en-GB" dirty="0"/>
          </a:p>
          <a:p>
            <a:pPr marL="457200" indent="-457200">
              <a:buFont typeface="+mj-lt"/>
              <a:buAutoNum type="arabicPeriod"/>
            </a:pPr>
            <a:r>
              <a:rPr lang="en-GB" dirty="0" smtClean="0"/>
              <a:t>Instances that are compatible by a dispute </a:t>
            </a:r>
            <a:r>
              <a:rPr lang="en-GB" dirty="0"/>
              <a:t>resolution </a:t>
            </a:r>
            <a:r>
              <a:rPr lang="en-GB" dirty="0" smtClean="0"/>
              <a:t>process</a:t>
            </a:r>
            <a:endParaRPr lang="en-GB" dirty="0"/>
          </a:p>
          <a:p>
            <a:pPr marL="457200" indent="-457200">
              <a:buFont typeface="+mj-lt"/>
              <a:buAutoNum type="arabicPeriod"/>
            </a:pPr>
            <a:r>
              <a:rPr lang="en-GB" dirty="0" smtClean="0"/>
              <a:t>FIspace continually grow </a:t>
            </a:r>
            <a:r>
              <a:rPr lang="en-GB" dirty="0"/>
              <a:t>and </a:t>
            </a:r>
            <a:r>
              <a:rPr lang="en-GB" dirty="0" smtClean="0"/>
              <a:t>evolve</a:t>
            </a:r>
            <a:endParaRPr lang="en-GB" dirty="0"/>
          </a:p>
          <a:p>
            <a:pPr marL="0" indent="0">
              <a:buNone/>
            </a:pPr>
            <a:endParaRPr lang="en-GB" dirty="0" smtClean="0"/>
          </a:p>
          <a:p>
            <a:pPr marL="0" indent="0">
              <a:buNone/>
            </a:pPr>
            <a:r>
              <a:rPr lang="en-GB" dirty="0" smtClean="0"/>
              <a:t>This can be done by:</a:t>
            </a:r>
          </a:p>
          <a:p>
            <a:r>
              <a:rPr lang="en-GB" dirty="0" smtClean="0"/>
              <a:t>Ownership (of open specification [move to standards] and governance)</a:t>
            </a:r>
          </a:p>
          <a:p>
            <a:r>
              <a:rPr lang="en-GB" dirty="0" smtClean="0"/>
              <a:t>In an open source attitude (like Linux or W3C)</a:t>
            </a:r>
          </a:p>
          <a:p>
            <a:r>
              <a:rPr lang="en-GB" dirty="0" smtClean="0"/>
              <a:t>As independent organisation that organises FIspace stakeholders</a:t>
            </a:r>
            <a:endParaRPr lang="en-GB" dirty="0"/>
          </a:p>
        </p:txBody>
      </p:sp>
    </p:spTree>
    <p:extLst>
      <p:ext uri="{BB962C8B-B14F-4D97-AF65-F5344CB8AC3E}">
        <p14:creationId xmlns:p14="http://schemas.microsoft.com/office/powerpoint/2010/main" val="59389916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ATOS\Disco Antiguo\ARI - MRT\Proyectos\EXPLOITATION\Recursos\04.20.11-4-No-fail-Tricks-to-Capturing-Awesome-Letters-of-Recommendation-Article-300x26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2636912"/>
            <a:ext cx="4681169" cy="413503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GB" dirty="0" smtClean="0"/>
              <a:t>Activities of the Foundation</a:t>
            </a:r>
            <a:endParaRPr lang="en-GB" dirty="0"/>
          </a:p>
        </p:txBody>
      </p:sp>
      <p:sp>
        <p:nvSpPr>
          <p:cNvPr id="3" name="Content Placeholder 2"/>
          <p:cNvSpPr>
            <a:spLocks noGrp="1"/>
          </p:cNvSpPr>
          <p:nvPr>
            <p:ph idx="1"/>
          </p:nvPr>
        </p:nvSpPr>
        <p:spPr/>
        <p:txBody>
          <a:bodyPr/>
          <a:lstStyle/>
          <a:p>
            <a:pPr marL="457200" indent="-457200">
              <a:buFont typeface="+mj-lt"/>
              <a:buAutoNum type="arabicPeriod"/>
            </a:pPr>
            <a:r>
              <a:rPr lang="en-GB" dirty="0" smtClean="0"/>
              <a:t>Manages the components and standards in </a:t>
            </a:r>
            <a:r>
              <a:rPr lang="en-GB" dirty="0" err="1" smtClean="0"/>
              <a:t>Fispace</a:t>
            </a:r>
            <a:r>
              <a:rPr lang="en-GB" dirty="0" smtClean="0"/>
              <a:t> communication</a:t>
            </a:r>
          </a:p>
          <a:p>
            <a:pPr marL="457200" indent="-457200">
              <a:buFont typeface="+mj-lt"/>
              <a:buAutoNum type="arabicPeriod"/>
            </a:pPr>
            <a:r>
              <a:rPr lang="en-GB" dirty="0" smtClean="0"/>
              <a:t>Grant the FIspace trademark/product </a:t>
            </a:r>
            <a:r>
              <a:rPr lang="en-US" dirty="0"/>
              <a:t>(FIspace certification</a:t>
            </a:r>
            <a:r>
              <a:rPr lang="en-US" dirty="0" smtClean="0"/>
              <a:t>)</a:t>
            </a:r>
            <a:endParaRPr lang="en-GB" dirty="0" smtClean="0"/>
          </a:p>
          <a:p>
            <a:pPr marL="457200" indent="-457200">
              <a:buFont typeface="+mj-lt"/>
              <a:buAutoNum type="arabicPeriod"/>
            </a:pPr>
            <a:r>
              <a:rPr lang="en-GB" dirty="0" smtClean="0"/>
              <a:t>Markets the principles of FIspace to establish new ecosystems and get new parties on board</a:t>
            </a:r>
          </a:p>
          <a:p>
            <a:pPr marL="457200" indent="-457200">
              <a:buFont typeface="+mj-lt"/>
              <a:buAutoNum type="arabicPeriod"/>
            </a:pPr>
            <a:r>
              <a:rPr lang="en-GB" dirty="0" smtClean="0"/>
              <a:t>Resolves disputes between parties using FIspace standards and components</a:t>
            </a:r>
          </a:p>
          <a:p>
            <a:pPr marL="457200" indent="-457200">
              <a:buFont typeface="+mj-lt"/>
              <a:buAutoNum type="arabicPeriod"/>
            </a:pPr>
            <a:r>
              <a:rPr lang="en-GB" dirty="0" smtClean="0"/>
              <a:t>Agrees on the expansion o</a:t>
            </a:r>
            <a:r>
              <a:rPr lang="en-GB" dirty="0" smtClean="0">
                <a:solidFill>
                  <a:schemeClr val="bg1"/>
                </a:solidFill>
              </a:rPr>
              <a:t>f the FIspa</a:t>
            </a:r>
            <a:r>
              <a:rPr lang="en-GB" dirty="0" smtClean="0"/>
              <a:t>ce</a:t>
            </a:r>
            <a:r>
              <a:rPr lang="en-GB" dirty="0" smtClean="0">
                <a:solidFill>
                  <a:schemeClr val="bg1"/>
                </a:solidFill>
              </a:rPr>
              <a:t> </a:t>
            </a:r>
            <a:r>
              <a:rPr lang="en-GB" dirty="0" smtClean="0"/>
              <a:t>functionalities and includes new standards and co</a:t>
            </a:r>
            <a:r>
              <a:rPr lang="en-GB" dirty="0" smtClean="0">
                <a:solidFill>
                  <a:schemeClr val="bg1"/>
                </a:solidFill>
              </a:rPr>
              <a:t>mpon</a:t>
            </a:r>
            <a:r>
              <a:rPr lang="en-GB" dirty="0" smtClean="0"/>
              <a:t>ents in new releases</a:t>
            </a:r>
            <a:endParaRPr lang="en-GB" dirty="0"/>
          </a:p>
        </p:txBody>
      </p:sp>
    </p:spTree>
    <p:extLst>
      <p:ext uri="{BB962C8B-B14F-4D97-AF65-F5344CB8AC3E}">
        <p14:creationId xmlns:p14="http://schemas.microsoft.com/office/powerpoint/2010/main" val="1989243325"/>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5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79513" y="1395104"/>
            <a:ext cx="8856983" cy="4194754"/>
            <a:chOff x="479899" y="1196752"/>
            <a:chExt cx="7681287" cy="4194754"/>
          </a:xfrm>
        </p:grpSpPr>
        <p:sp>
          <p:nvSpPr>
            <p:cNvPr id="21" name="Right Arrow 20"/>
            <p:cNvSpPr/>
            <p:nvPr/>
          </p:nvSpPr>
          <p:spPr>
            <a:xfrm>
              <a:off x="5324646" y="2294544"/>
              <a:ext cx="2836540" cy="1310415"/>
            </a:xfrm>
            <a:prstGeom prst="rightArrow">
              <a:avLst>
                <a:gd name="adj1" fmla="val 75000"/>
                <a:gd name="adj2" fmla="val 50000"/>
              </a:avLst>
            </a:prstGeom>
            <a:solidFill>
              <a:schemeClr val="accent2">
                <a:lumMod val="20000"/>
                <a:lumOff val="80000"/>
                <a:alpha val="90000"/>
              </a:schemeClr>
            </a:solidFill>
            <a:ln>
              <a:solidFill>
                <a:schemeClr val="accent2">
                  <a:lumMod val="20000"/>
                  <a:lumOff val="80000"/>
                  <a:alpha val="90000"/>
                </a:schemeClr>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5" name="Freeform 14"/>
            <p:cNvSpPr/>
            <p:nvPr/>
          </p:nvSpPr>
          <p:spPr>
            <a:xfrm>
              <a:off x="2314352" y="2297530"/>
              <a:ext cx="3614586" cy="1371122"/>
            </a:xfrm>
            <a:custGeom>
              <a:avLst/>
              <a:gdLst>
                <a:gd name="connsiteX0" fmla="*/ 0 w 4289302"/>
                <a:gd name="connsiteY0" fmla="*/ 193724 h 1162321"/>
                <a:gd name="connsiteX1" fmla="*/ 193724 w 4289302"/>
                <a:gd name="connsiteY1" fmla="*/ 0 h 1162321"/>
                <a:gd name="connsiteX2" fmla="*/ 4095578 w 4289302"/>
                <a:gd name="connsiteY2" fmla="*/ 0 h 1162321"/>
                <a:gd name="connsiteX3" fmla="*/ 4289302 w 4289302"/>
                <a:gd name="connsiteY3" fmla="*/ 193724 h 1162321"/>
                <a:gd name="connsiteX4" fmla="*/ 4289302 w 4289302"/>
                <a:gd name="connsiteY4" fmla="*/ 968597 h 1162321"/>
                <a:gd name="connsiteX5" fmla="*/ 4095578 w 4289302"/>
                <a:gd name="connsiteY5" fmla="*/ 1162321 h 1162321"/>
                <a:gd name="connsiteX6" fmla="*/ 193724 w 4289302"/>
                <a:gd name="connsiteY6" fmla="*/ 1162321 h 1162321"/>
                <a:gd name="connsiteX7" fmla="*/ 0 w 4289302"/>
                <a:gd name="connsiteY7" fmla="*/ 968597 h 1162321"/>
                <a:gd name="connsiteX8" fmla="*/ 0 w 4289302"/>
                <a:gd name="connsiteY8" fmla="*/ 193724 h 116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89302" h="1162321">
                  <a:moveTo>
                    <a:pt x="0" y="193724"/>
                  </a:moveTo>
                  <a:cubicBezTo>
                    <a:pt x="0" y="86733"/>
                    <a:pt x="86733" y="0"/>
                    <a:pt x="193724" y="0"/>
                  </a:cubicBezTo>
                  <a:lnTo>
                    <a:pt x="4095578" y="0"/>
                  </a:lnTo>
                  <a:cubicBezTo>
                    <a:pt x="4202569" y="0"/>
                    <a:pt x="4289302" y="86733"/>
                    <a:pt x="4289302" y="193724"/>
                  </a:cubicBezTo>
                  <a:lnTo>
                    <a:pt x="4289302" y="968597"/>
                  </a:lnTo>
                  <a:cubicBezTo>
                    <a:pt x="4289302" y="1075588"/>
                    <a:pt x="4202569" y="1162321"/>
                    <a:pt x="4095578" y="1162321"/>
                  </a:cubicBezTo>
                  <a:lnTo>
                    <a:pt x="193724" y="1162321"/>
                  </a:lnTo>
                  <a:cubicBezTo>
                    <a:pt x="86733" y="1162321"/>
                    <a:pt x="0" y="1075588"/>
                    <a:pt x="0" y="968597"/>
                  </a:cubicBezTo>
                  <a:lnTo>
                    <a:pt x="0" y="193724"/>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7230" tIns="111985" rIns="167230" bIns="111985" numCol="1" spcCol="1270" anchor="ctr" anchorCtr="0">
              <a:noAutofit/>
            </a:bodyPr>
            <a:lstStyle/>
            <a:p>
              <a:pPr lvl="0" algn="ctr" defTabSz="1289050">
                <a:lnSpc>
                  <a:spcPct val="90000"/>
                </a:lnSpc>
                <a:spcBef>
                  <a:spcPct val="0"/>
                </a:spcBef>
                <a:spcAft>
                  <a:spcPct val="35000"/>
                </a:spcAft>
              </a:pPr>
              <a:r>
                <a:rPr lang="en-GB" sz="1500" kern="1200" dirty="0" smtClean="0"/>
                <a:t>FIspace </a:t>
              </a:r>
              <a:r>
                <a:rPr lang="en-GB" sz="1500" dirty="0" smtClean="0"/>
                <a:t>F</a:t>
              </a:r>
              <a:r>
                <a:rPr lang="en-GB" sz="1500" kern="1200" dirty="0" smtClean="0"/>
                <a:t>oundation</a:t>
              </a:r>
              <a:endParaRPr lang="en-GB" sz="1500" kern="1200" dirty="0"/>
            </a:p>
          </p:txBody>
        </p:sp>
        <p:cxnSp>
          <p:nvCxnSpPr>
            <p:cNvPr id="13" name="Straight Connector 12"/>
            <p:cNvCxnSpPr/>
            <p:nvPr/>
          </p:nvCxnSpPr>
          <p:spPr>
            <a:xfrm>
              <a:off x="2314352" y="1477651"/>
              <a:ext cx="0" cy="390269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696922" y="1488808"/>
              <a:ext cx="0" cy="390269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572000" y="1488808"/>
              <a:ext cx="0" cy="3902698"/>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5" name="Group 4"/>
            <p:cNvGrpSpPr/>
            <p:nvPr/>
          </p:nvGrpSpPr>
          <p:grpSpPr>
            <a:xfrm>
              <a:off x="479899" y="1649457"/>
              <a:ext cx="7681286" cy="3309383"/>
              <a:chOff x="1930197" y="1649456"/>
              <a:chExt cx="5060671" cy="3309383"/>
            </a:xfrm>
          </p:grpSpPr>
          <p:sp>
            <p:nvSpPr>
              <p:cNvPr id="9" name="Freeform 8"/>
              <p:cNvSpPr/>
              <p:nvPr/>
            </p:nvSpPr>
            <p:spPr>
              <a:xfrm>
                <a:off x="2421955" y="4249647"/>
                <a:ext cx="2204245" cy="709192"/>
              </a:xfrm>
              <a:custGeom>
                <a:avLst/>
                <a:gdLst>
                  <a:gd name="connsiteX0" fmla="*/ 0 w 3903780"/>
                  <a:gd name="connsiteY0" fmla="*/ 151332 h 907972"/>
                  <a:gd name="connsiteX1" fmla="*/ 151332 w 3903780"/>
                  <a:gd name="connsiteY1" fmla="*/ 0 h 907972"/>
                  <a:gd name="connsiteX2" fmla="*/ 3752448 w 3903780"/>
                  <a:gd name="connsiteY2" fmla="*/ 0 h 907972"/>
                  <a:gd name="connsiteX3" fmla="*/ 3903780 w 3903780"/>
                  <a:gd name="connsiteY3" fmla="*/ 151332 h 907972"/>
                  <a:gd name="connsiteX4" fmla="*/ 3903780 w 3903780"/>
                  <a:gd name="connsiteY4" fmla="*/ 756640 h 907972"/>
                  <a:gd name="connsiteX5" fmla="*/ 3752448 w 3903780"/>
                  <a:gd name="connsiteY5" fmla="*/ 907972 h 907972"/>
                  <a:gd name="connsiteX6" fmla="*/ 151332 w 3903780"/>
                  <a:gd name="connsiteY6" fmla="*/ 907972 h 907972"/>
                  <a:gd name="connsiteX7" fmla="*/ 0 w 3903780"/>
                  <a:gd name="connsiteY7" fmla="*/ 756640 h 907972"/>
                  <a:gd name="connsiteX8" fmla="*/ 0 w 3903780"/>
                  <a:gd name="connsiteY8" fmla="*/ 151332 h 907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3780" h="907972">
                    <a:moveTo>
                      <a:pt x="0" y="151332"/>
                    </a:moveTo>
                    <a:cubicBezTo>
                      <a:pt x="0" y="67754"/>
                      <a:pt x="67754" y="0"/>
                      <a:pt x="151332" y="0"/>
                    </a:cubicBezTo>
                    <a:lnTo>
                      <a:pt x="3752448" y="0"/>
                    </a:lnTo>
                    <a:cubicBezTo>
                      <a:pt x="3836026" y="0"/>
                      <a:pt x="3903780" y="67754"/>
                      <a:pt x="3903780" y="151332"/>
                    </a:cubicBezTo>
                    <a:lnTo>
                      <a:pt x="3903780" y="756640"/>
                    </a:lnTo>
                    <a:cubicBezTo>
                      <a:pt x="3903780" y="840218"/>
                      <a:pt x="3836026" y="907972"/>
                      <a:pt x="3752448" y="907972"/>
                    </a:cubicBezTo>
                    <a:lnTo>
                      <a:pt x="151332" y="907972"/>
                    </a:lnTo>
                    <a:cubicBezTo>
                      <a:pt x="67754" y="907972"/>
                      <a:pt x="0" y="840218"/>
                      <a:pt x="0" y="756640"/>
                    </a:cubicBezTo>
                    <a:lnTo>
                      <a:pt x="0" y="15133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4814" tIns="99569" rIns="154814" bIns="99569" numCol="1" spcCol="1270" anchor="ctr" anchorCtr="0">
                <a:noAutofit/>
              </a:bodyPr>
              <a:lstStyle/>
              <a:p>
                <a:pPr lvl="0" algn="ctr" defTabSz="1289050">
                  <a:lnSpc>
                    <a:spcPct val="90000"/>
                  </a:lnSpc>
                  <a:spcBef>
                    <a:spcPct val="0"/>
                  </a:spcBef>
                  <a:spcAft>
                    <a:spcPct val="35000"/>
                  </a:spcAft>
                </a:pPr>
                <a:r>
                  <a:rPr lang="en-GB" sz="1500" kern="1200" dirty="0" smtClean="0"/>
                  <a:t>Phase 3 projects</a:t>
                </a:r>
                <a:endParaRPr lang="en-GB" sz="1500" kern="1200" dirty="0"/>
              </a:p>
            </p:txBody>
          </p:sp>
          <p:sp>
            <p:nvSpPr>
              <p:cNvPr id="7" name="Freeform 6"/>
              <p:cNvSpPr/>
              <p:nvPr/>
            </p:nvSpPr>
            <p:spPr>
              <a:xfrm>
                <a:off x="1930197" y="1649456"/>
                <a:ext cx="1645746" cy="627416"/>
              </a:xfrm>
              <a:custGeom>
                <a:avLst/>
                <a:gdLst>
                  <a:gd name="connsiteX0" fmla="*/ 0 w 2217432"/>
                  <a:gd name="connsiteY0" fmla="*/ 174958 h 1049727"/>
                  <a:gd name="connsiteX1" fmla="*/ 174958 w 2217432"/>
                  <a:gd name="connsiteY1" fmla="*/ 0 h 1049727"/>
                  <a:gd name="connsiteX2" fmla="*/ 2042474 w 2217432"/>
                  <a:gd name="connsiteY2" fmla="*/ 0 h 1049727"/>
                  <a:gd name="connsiteX3" fmla="*/ 2217432 w 2217432"/>
                  <a:gd name="connsiteY3" fmla="*/ 174958 h 1049727"/>
                  <a:gd name="connsiteX4" fmla="*/ 2217432 w 2217432"/>
                  <a:gd name="connsiteY4" fmla="*/ 874769 h 1049727"/>
                  <a:gd name="connsiteX5" fmla="*/ 2042474 w 2217432"/>
                  <a:gd name="connsiteY5" fmla="*/ 1049727 h 1049727"/>
                  <a:gd name="connsiteX6" fmla="*/ 174958 w 2217432"/>
                  <a:gd name="connsiteY6" fmla="*/ 1049727 h 1049727"/>
                  <a:gd name="connsiteX7" fmla="*/ 0 w 2217432"/>
                  <a:gd name="connsiteY7" fmla="*/ 874769 h 1049727"/>
                  <a:gd name="connsiteX8" fmla="*/ 0 w 2217432"/>
                  <a:gd name="connsiteY8" fmla="*/ 174958 h 1049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17432" h="1049727">
                    <a:moveTo>
                      <a:pt x="0" y="174958"/>
                    </a:moveTo>
                    <a:cubicBezTo>
                      <a:pt x="0" y="78331"/>
                      <a:pt x="78331" y="0"/>
                      <a:pt x="174958" y="0"/>
                    </a:cubicBezTo>
                    <a:lnTo>
                      <a:pt x="2042474" y="0"/>
                    </a:lnTo>
                    <a:cubicBezTo>
                      <a:pt x="2139101" y="0"/>
                      <a:pt x="2217432" y="78331"/>
                      <a:pt x="2217432" y="174958"/>
                    </a:cubicBezTo>
                    <a:lnTo>
                      <a:pt x="2217432" y="874769"/>
                    </a:lnTo>
                    <a:cubicBezTo>
                      <a:pt x="2217432" y="971396"/>
                      <a:pt x="2139101" y="1049727"/>
                      <a:pt x="2042474" y="1049727"/>
                    </a:cubicBezTo>
                    <a:lnTo>
                      <a:pt x="174958" y="1049727"/>
                    </a:lnTo>
                    <a:cubicBezTo>
                      <a:pt x="78331" y="1049727"/>
                      <a:pt x="0" y="971396"/>
                      <a:pt x="0" y="874769"/>
                    </a:cubicBezTo>
                    <a:lnTo>
                      <a:pt x="0" y="174958"/>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1733" tIns="106488" rIns="161733" bIns="106488" numCol="1" spcCol="1270" anchor="ctr" anchorCtr="0">
                <a:noAutofit/>
              </a:bodyPr>
              <a:lstStyle/>
              <a:p>
                <a:pPr lvl="0" algn="ctr" defTabSz="1289050">
                  <a:lnSpc>
                    <a:spcPct val="90000"/>
                  </a:lnSpc>
                  <a:spcBef>
                    <a:spcPct val="0"/>
                  </a:spcBef>
                  <a:spcAft>
                    <a:spcPct val="35000"/>
                  </a:spcAft>
                </a:pPr>
                <a:r>
                  <a:rPr lang="en-GB" sz="1400" kern="1200" dirty="0" smtClean="0"/>
                  <a:t>FIspace project</a:t>
                </a:r>
                <a:endParaRPr lang="en-GB" sz="1400" kern="1200" dirty="0"/>
              </a:p>
            </p:txBody>
          </p:sp>
          <p:sp>
            <p:nvSpPr>
              <p:cNvPr id="10" name="Right Arrow 9"/>
              <p:cNvSpPr/>
              <p:nvPr/>
            </p:nvSpPr>
            <p:spPr>
              <a:xfrm>
                <a:off x="5368524" y="1790487"/>
                <a:ext cx="1622344" cy="504056"/>
              </a:xfrm>
              <a:prstGeom prst="rightArrow">
                <a:avLst>
                  <a:gd name="adj1" fmla="val 75000"/>
                  <a:gd name="adj2" fmla="val 50000"/>
                </a:avLst>
              </a:prstGeom>
              <a:solidFill>
                <a:schemeClr val="accent3">
                  <a:lumMod val="20000"/>
                  <a:lumOff val="80000"/>
                  <a:alpha val="90000"/>
                </a:schemeClr>
              </a:solidFill>
              <a:ln>
                <a:solidFill>
                  <a:schemeClr val="accent3">
                    <a:lumMod val="20000"/>
                    <a:lumOff val="80000"/>
                    <a:alpha val="90000"/>
                  </a:schemeClr>
                </a:solidFill>
              </a:ln>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sp>
          <p:sp>
            <p:nvSpPr>
              <p:cNvPr id="11" name="Freeform 10"/>
              <p:cNvSpPr/>
              <p:nvPr/>
            </p:nvSpPr>
            <p:spPr>
              <a:xfrm>
                <a:off x="3954637" y="1790487"/>
                <a:ext cx="1565557" cy="648072"/>
              </a:xfrm>
              <a:custGeom>
                <a:avLst/>
                <a:gdLst>
                  <a:gd name="connsiteX0" fmla="*/ 0 w 4289302"/>
                  <a:gd name="connsiteY0" fmla="*/ 193724 h 1162321"/>
                  <a:gd name="connsiteX1" fmla="*/ 193724 w 4289302"/>
                  <a:gd name="connsiteY1" fmla="*/ 0 h 1162321"/>
                  <a:gd name="connsiteX2" fmla="*/ 4095578 w 4289302"/>
                  <a:gd name="connsiteY2" fmla="*/ 0 h 1162321"/>
                  <a:gd name="connsiteX3" fmla="*/ 4289302 w 4289302"/>
                  <a:gd name="connsiteY3" fmla="*/ 193724 h 1162321"/>
                  <a:gd name="connsiteX4" fmla="*/ 4289302 w 4289302"/>
                  <a:gd name="connsiteY4" fmla="*/ 968597 h 1162321"/>
                  <a:gd name="connsiteX5" fmla="*/ 4095578 w 4289302"/>
                  <a:gd name="connsiteY5" fmla="*/ 1162321 h 1162321"/>
                  <a:gd name="connsiteX6" fmla="*/ 193724 w 4289302"/>
                  <a:gd name="connsiteY6" fmla="*/ 1162321 h 1162321"/>
                  <a:gd name="connsiteX7" fmla="*/ 0 w 4289302"/>
                  <a:gd name="connsiteY7" fmla="*/ 968597 h 1162321"/>
                  <a:gd name="connsiteX8" fmla="*/ 0 w 4289302"/>
                  <a:gd name="connsiteY8" fmla="*/ 193724 h 1162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89302" h="1162321">
                    <a:moveTo>
                      <a:pt x="0" y="193724"/>
                    </a:moveTo>
                    <a:cubicBezTo>
                      <a:pt x="0" y="86733"/>
                      <a:pt x="86733" y="0"/>
                      <a:pt x="193724" y="0"/>
                    </a:cubicBezTo>
                    <a:lnTo>
                      <a:pt x="4095578" y="0"/>
                    </a:lnTo>
                    <a:cubicBezTo>
                      <a:pt x="4202569" y="0"/>
                      <a:pt x="4289302" y="86733"/>
                      <a:pt x="4289302" y="193724"/>
                    </a:cubicBezTo>
                    <a:lnTo>
                      <a:pt x="4289302" y="968597"/>
                    </a:lnTo>
                    <a:cubicBezTo>
                      <a:pt x="4289302" y="1075588"/>
                      <a:pt x="4202569" y="1162321"/>
                      <a:pt x="4095578" y="1162321"/>
                    </a:cubicBezTo>
                    <a:lnTo>
                      <a:pt x="193724" y="1162321"/>
                    </a:lnTo>
                    <a:cubicBezTo>
                      <a:pt x="86733" y="1162321"/>
                      <a:pt x="0" y="1075588"/>
                      <a:pt x="0" y="968597"/>
                    </a:cubicBezTo>
                    <a:lnTo>
                      <a:pt x="0" y="193724"/>
                    </a:lnTo>
                    <a:close/>
                  </a:path>
                </a:pathLst>
              </a:cu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67230" tIns="111985" rIns="167230" bIns="111985" numCol="1" spcCol="1270" anchor="ctr" anchorCtr="0">
                <a:noAutofit/>
              </a:bodyPr>
              <a:lstStyle/>
              <a:p>
                <a:pPr lvl="0" algn="ctr" defTabSz="1289050">
                  <a:lnSpc>
                    <a:spcPct val="90000"/>
                  </a:lnSpc>
                  <a:spcBef>
                    <a:spcPct val="0"/>
                  </a:spcBef>
                  <a:spcAft>
                    <a:spcPct val="35000"/>
                  </a:spcAft>
                </a:pPr>
                <a:r>
                  <a:rPr lang="en-GB" sz="1500" kern="1200" dirty="0" smtClean="0"/>
                  <a:t>Commercial Instances</a:t>
                </a:r>
                <a:endParaRPr lang="en-GB" sz="1500" kern="1200" dirty="0"/>
              </a:p>
            </p:txBody>
          </p:sp>
        </p:grpSp>
        <p:sp>
          <p:nvSpPr>
            <p:cNvPr id="30" name="TextBox 29"/>
            <p:cNvSpPr txBox="1"/>
            <p:nvPr/>
          </p:nvSpPr>
          <p:spPr>
            <a:xfrm>
              <a:off x="2094400" y="1196752"/>
              <a:ext cx="2138898" cy="369332"/>
            </a:xfrm>
            <a:prstGeom prst="rect">
              <a:avLst/>
            </a:prstGeom>
            <a:noFill/>
          </p:spPr>
          <p:txBody>
            <a:bodyPr wrap="square" rtlCol="0">
              <a:spAutoFit/>
            </a:bodyPr>
            <a:lstStyle/>
            <a:p>
              <a:r>
                <a:rPr lang="en-GB" dirty="0" smtClean="0"/>
                <a:t>M24 (April 2015)</a:t>
              </a:r>
              <a:endParaRPr lang="en-GB" dirty="0"/>
            </a:p>
          </p:txBody>
        </p:sp>
        <p:sp>
          <p:nvSpPr>
            <p:cNvPr id="31" name="TextBox 30"/>
            <p:cNvSpPr txBox="1"/>
            <p:nvPr/>
          </p:nvSpPr>
          <p:spPr>
            <a:xfrm>
              <a:off x="4233298" y="1206877"/>
              <a:ext cx="2570950" cy="369332"/>
            </a:xfrm>
            <a:prstGeom prst="rect">
              <a:avLst/>
            </a:prstGeom>
            <a:noFill/>
          </p:spPr>
          <p:txBody>
            <a:bodyPr wrap="square" rtlCol="0">
              <a:spAutoFit/>
            </a:bodyPr>
            <a:lstStyle/>
            <a:p>
              <a:r>
                <a:rPr lang="en-GB" dirty="0" smtClean="0"/>
                <a:t>M42 (September 2016)</a:t>
              </a:r>
              <a:endParaRPr lang="en-GB" dirty="0"/>
            </a:p>
          </p:txBody>
        </p:sp>
      </p:grpSp>
      <p:sp>
        <p:nvSpPr>
          <p:cNvPr id="28" name="Freeform 8"/>
          <p:cNvSpPr/>
          <p:nvPr/>
        </p:nvSpPr>
        <p:spPr>
          <a:xfrm>
            <a:off x="2324035" y="3664852"/>
            <a:ext cx="4138547" cy="709192"/>
          </a:xfrm>
          <a:custGeom>
            <a:avLst/>
            <a:gdLst>
              <a:gd name="connsiteX0" fmla="*/ 0 w 3903780"/>
              <a:gd name="connsiteY0" fmla="*/ 151332 h 907972"/>
              <a:gd name="connsiteX1" fmla="*/ 151332 w 3903780"/>
              <a:gd name="connsiteY1" fmla="*/ 0 h 907972"/>
              <a:gd name="connsiteX2" fmla="*/ 3752448 w 3903780"/>
              <a:gd name="connsiteY2" fmla="*/ 0 h 907972"/>
              <a:gd name="connsiteX3" fmla="*/ 3903780 w 3903780"/>
              <a:gd name="connsiteY3" fmla="*/ 151332 h 907972"/>
              <a:gd name="connsiteX4" fmla="*/ 3903780 w 3903780"/>
              <a:gd name="connsiteY4" fmla="*/ 756640 h 907972"/>
              <a:gd name="connsiteX5" fmla="*/ 3752448 w 3903780"/>
              <a:gd name="connsiteY5" fmla="*/ 907972 h 907972"/>
              <a:gd name="connsiteX6" fmla="*/ 151332 w 3903780"/>
              <a:gd name="connsiteY6" fmla="*/ 907972 h 907972"/>
              <a:gd name="connsiteX7" fmla="*/ 0 w 3903780"/>
              <a:gd name="connsiteY7" fmla="*/ 756640 h 907972"/>
              <a:gd name="connsiteX8" fmla="*/ 0 w 3903780"/>
              <a:gd name="connsiteY8" fmla="*/ 151332 h 9079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3780" h="907972">
                <a:moveTo>
                  <a:pt x="0" y="151332"/>
                </a:moveTo>
                <a:cubicBezTo>
                  <a:pt x="0" y="67754"/>
                  <a:pt x="67754" y="0"/>
                  <a:pt x="151332" y="0"/>
                </a:cubicBezTo>
                <a:lnTo>
                  <a:pt x="3752448" y="0"/>
                </a:lnTo>
                <a:cubicBezTo>
                  <a:pt x="3836026" y="0"/>
                  <a:pt x="3903780" y="67754"/>
                  <a:pt x="3903780" y="151332"/>
                </a:cubicBezTo>
                <a:lnTo>
                  <a:pt x="3903780" y="756640"/>
                </a:lnTo>
                <a:cubicBezTo>
                  <a:pt x="3903780" y="840218"/>
                  <a:pt x="3836026" y="907972"/>
                  <a:pt x="3752448" y="907972"/>
                </a:cubicBezTo>
                <a:lnTo>
                  <a:pt x="151332" y="907972"/>
                </a:lnTo>
                <a:cubicBezTo>
                  <a:pt x="67754" y="907972"/>
                  <a:pt x="0" y="840218"/>
                  <a:pt x="0" y="756640"/>
                </a:cubicBezTo>
                <a:lnTo>
                  <a:pt x="0" y="151332"/>
                </a:lnTo>
                <a:close/>
              </a:path>
            </a:pathLst>
          </a:custGeom>
          <a:solidFill>
            <a:srgbClr val="FFC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54814" tIns="99569" rIns="154814" bIns="99569" numCol="1" spcCol="1270" anchor="ctr" anchorCtr="0">
            <a:noAutofit/>
          </a:bodyPr>
          <a:lstStyle/>
          <a:p>
            <a:pPr lvl="0" algn="ctr" defTabSz="1289050">
              <a:lnSpc>
                <a:spcPct val="90000"/>
              </a:lnSpc>
              <a:spcBef>
                <a:spcPct val="0"/>
              </a:spcBef>
              <a:spcAft>
                <a:spcPct val="35000"/>
              </a:spcAft>
            </a:pPr>
            <a:r>
              <a:rPr lang="en-GB" sz="1600" b="1" kern="1200" dirty="0" smtClean="0">
                <a:solidFill>
                  <a:schemeClr val="tx1"/>
                </a:solidFill>
              </a:rPr>
              <a:t>FIspace Lab</a:t>
            </a:r>
            <a:endParaRPr lang="en-GB" sz="1600" b="1" kern="1200" dirty="0">
              <a:solidFill>
                <a:schemeClr val="tx1"/>
              </a:solidFill>
            </a:endParaRPr>
          </a:p>
        </p:txBody>
      </p:sp>
      <p:cxnSp>
        <p:nvCxnSpPr>
          <p:cNvPr id="29" name="Straight Connector 23"/>
          <p:cNvCxnSpPr/>
          <p:nvPr/>
        </p:nvCxnSpPr>
        <p:spPr>
          <a:xfrm flipV="1">
            <a:off x="982950" y="5229200"/>
            <a:ext cx="7812856" cy="1115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8" name="1 Título"/>
          <p:cNvSpPr>
            <a:spLocks noGrp="1"/>
          </p:cNvSpPr>
          <p:nvPr>
            <p:ph type="title"/>
          </p:nvPr>
        </p:nvSpPr>
        <p:spPr>
          <a:xfrm>
            <a:off x="1603596" y="253114"/>
            <a:ext cx="7288883" cy="618597"/>
          </a:xfrm>
        </p:spPr>
        <p:txBody>
          <a:bodyPr>
            <a:normAutofit/>
          </a:bodyPr>
          <a:lstStyle/>
          <a:p>
            <a:r>
              <a:rPr lang="es-ES_tradnl" dirty="0" err="1" smtClean="0"/>
              <a:t>Roadmap</a:t>
            </a:r>
            <a:endParaRPr lang="en-US" dirty="0"/>
          </a:p>
        </p:txBody>
      </p:sp>
    </p:spTree>
    <p:extLst>
      <p:ext uri="{BB962C8B-B14F-4D97-AF65-F5344CB8AC3E}">
        <p14:creationId xmlns:p14="http://schemas.microsoft.com/office/powerpoint/2010/main" val="115079002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Questions?</a:t>
            </a:r>
            <a:endParaRPr lang="en-US" dirty="0"/>
          </a:p>
        </p:txBody>
      </p:sp>
      <p:sp>
        <p:nvSpPr>
          <p:cNvPr id="6" name="Title 1"/>
          <p:cNvSpPr txBox="1">
            <a:spLocks/>
          </p:cNvSpPr>
          <p:nvPr/>
        </p:nvSpPr>
        <p:spPr>
          <a:xfrm>
            <a:off x="297220" y="4365104"/>
            <a:ext cx="4582780" cy="624189"/>
          </a:xfrm>
          <a:prstGeom prst="rect">
            <a:avLst/>
          </a:prstGeom>
        </p:spPr>
        <p:txBody>
          <a:bodyPr vert="horz" lIns="91440" tIns="45720" rIns="91440" bIns="45720" rtlCol="0" anchor="ctr">
            <a:noAutofit/>
          </a:bodyPr>
          <a:lstStyle>
            <a:lvl1pPr algn="l" defTabSz="457200" rtl="0" eaLnBrk="1" latinLnBrk="0" hangingPunct="1">
              <a:spcBef>
                <a:spcPct val="0"/>
              </a:spcBef>
              <a:buNone/>
              <a:defRPr sz="2900" b="1" kern="1200">
                <a:solidFill>
                  <a:schemeClr val="tx1"/>
                </a:solidFill>
                <a:latin typeface="+mj-lt"/>
                <a:ea typeface="+mj-ea"/>
                <a:cs typeface="+mj-cs"/>
              </a:defRPr>
            </a:lvl1pPr>
          </a:lstStyle>
          <a:p>
            <a:endParaRPr lang="en-US" dirty="0"/>
          </a:p>
        </p:txBody>
      </p:sp>
    </p:spTree>
    <p:extLst>
      <p:ext uri="{BB962C8B-B14F-4D97-AF65-F5344CB8AC3E}">
        <p14:creationId xmlns:p14="http://schemas.microsoft.com/office/powerpoint/2010/main" val="143607240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12" name="Picture 16" descr="http://www.visualspec.co.uk/Images/Content/Business%20Analys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161" y="1722734"/>
            <a:ext cx="1398343" cy="139834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nl-NL" dirty="0" err="1" smtClean="0"/>
              <a:t>Potential</a:t>
            </a:r>
            <a:r>
              <a:rPr lang="nl-NL" dirty="0" smtClean="0"/>
              <a:t> </a:t>
            </a:r>
            <a:r>
              <a:rPr lang="nl-NL" dirty="0" err="1" smtClean="0"/>
              <a:t>revenue</a:t>
            </a:r>
            <a:r>
              <a:rPr lang="nl-NL" dirty="0" smtClean="0"/>
              <a:t> </a:t>
            </a:r>
            <a:r>
              <a:rPr lang="nl-NL" dirty="0" err="1" smtClean="0"/>
              <a:t>streams</a:t>
            </a:r>
            <a:endParaRPr lang="nl-NL" dirty="0"/>
          </a:p>
        </p:txBody>
      </p:sp>
      <p:sp>
        <p:nvSpPr>
          <p:cNvPr id="4" name="Isosceles Triangle 3"/>
          <p:cNvSpPr/>
          <p:nvPr/>
        </p:nvSpPr>
        <p:spPr>
          <a:xfrm flipV="1">
            <a:off x="2411760" y="1298412"/>
            <a:ext cx="1872208" cy="984018"/>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5" name="Isosceles Triangle 4"/>
          <p:cNvSpPr/>
          <p:nvPr/>
        </p:nvSpPr>
        <p:spPr>
          <a:xfrm flipV="1">
            <a:off x="5364088" y="1298412"/>
            <a:ext cx="1584176" cy="984018"/>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pic>
        <p:nvPicPr>
          <p:cNvPr id="4104" name="Picture 8" descr="http://www.large-icons.com/stock-icons/large-user/programmer-icon.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0700" y="1581912"/>
            <a:ext cx="1613560" cy="1613561"/>
          </a:xfrm>
          <a:prstGeom prst="rect">
            <a:avLst/>
          </a:prstGeom>
          <a:noFill/>
          <a:extLst>
            <a:ext uri="{909E8E84-426E-40dd-AFC4-6F175D3DCCD1}">
              <a14:hiddenFill xmlns:a14="http://schemas.microsoft.com/office/drawing/2010/main">
                <a:solidFill>
                  <a:srgbClr val="FFFFFF"/>
                </a:solidFill>
              </a14:hiddenFill>
            </a:ext>
          </a:extLst>
        </p:spPr>
      </p:pic>
      <p:pic>
        <p:nvPicPr>
          <p:cNvPr id="4114" name="Picture 18" descr="http://www.gettyicons.com/download/?id=3228&amp;t=png&amp;s=2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7805" y="1392967"/>
            <a:ext cx="1589111" cy="158911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2018991" y="879103"/>
            <a:ext cx="2397516" cy="461665"/>
          </a:xfrm>
          <a:prstGeom prst="rect">
            <a:avLst/>
          </a:prstGeom>
          <a:noFill/>
        </p:spPr>
        <p:txBody>
          <a:bodyPr wrap="none" rtlCol="0">
            <a:spAutoFit/>
          </a:bodyPr>
          <a:lstStyle/>
          <a:p>
            <a:r>
              <a:rPr lang="nl-NL" sz="2400" i="1" dirty="0" err="1" smtClean="0"/>
              <a:t>FIspace</a:t>
            </a:r>
            <a:r>
              <a:rPr lang="nl-NL" sz="2400" i="1" dirty="0" smtClean="0"/>
              <a:t> </a:t>
            </a:r>
            <a:r>
              <a:rPr lang="nl-NL" sz="2400" i="1" dirty="0" err="1" smtClean="0"/>
              <a:t>App</a:t>
            </a:r>
            <a:r>
              <a:rPr lang="nl-NL" sz="2400" i="1" dirty="0" smtClean="0"/>
              <a:t> Store</a:t>
            </a:r>
            <a:endParaRPr lang="nl-NL" sz="2400" i="1" dirty="0"/>
          </a:p>
        </p:txBody>
      </p:sp>
      <p:sp>
        <p:nvSpPr>
          <p:cNvPr id="16" name="TextBox 15"/>
          <p:cNvSpPr txBox="1"/>
          <p:nvPr/>
        </p:nvSpPr>
        <p:spPr>
          <a:xfrm>
            <a:off x="5292079" y="869539"/>
            <a:ext cx="1583767" cy="461665"/>
          </a:xfrm>
          <a:prstGeom prst="rect">
            <a:avLst/>
          </a:prstGeom>
          <a:noFill/>
        </p:spPr>
        <p:txBody>
          <a:bodyPr wrap="none" rtlCol="0">
            <a:spAutoFit/>
          </a:bodyPr>
          <a:lstStyle/>
          <a:p>
            <a:r>
              <a:rPr lang="nl-NL" sz="2400" i="1" dirty="0" smtClean="0"/>
              <a:t>My </a:t>
            </a:r>
            <a:r>
              <a:rPr lang="nl-NL" sz="2400" i="1" dirty="0" err="1" smtClean="0"/>
              <a:t>FIspace</a:t>
            </a:r>
            <a:endParaRPr lang="nl-NL" sz="2400" i="1" dirty="0"/>
          </a:p>
        </p:txBody>
      </p:sp>
      <p:sp>
        <p:nvSpPr>
          <p:cNvPr id="18" name="TextBox 17"/>
          <p:cNvSpPr txBox="1"/>
          <p:nvPr/>
        </p:nvSpPr>
        <p:spPr>
          <a:xfrm>
            <a:off x="196900" y="1006713"/>
            <a:ext cx="1236685" cy="830997"/>
          </a:xfrm>
          <a:prstGeom prst="rect">
            <a:avLst/>
          </a:prstGeom>
          <a:noFill/>
        </p:spPr>
        <p:txBody>
          <a:bodyPr wrap="none" rtlCol="0">
            <a:spAutoFit/>
          </a:bodyPr>
          <a:lstStyle/>
          <a:p>
            <a:pPr algn="ctr"/>
            <a:r>
              <a:rPr lang="nl-NL" sz="2400" b="1" dirty="0" err="1" smtClean="0"/>
              <a:t>Develop</a:t>
            </a:r>
            <a:endParaRPr lang="nl-NL" sz="2400" b="1" dirty="0"/>
          </a:p>
          <a:p>
            <a:pPr algn="ctr"/>
            <a:r>
              <a:rPr lang="nl-NL" sz="2400" b="1" dirty="0" err="1" smtClean="0"/>
              <a:t>Apps</a:t>
            </a:r>
            <a:endParaRPr lang="nl-NL" sz="2400" b="1" dirty="0"/>
          </a:p>
        </p:txBody>
      </p:sp>
      <p:sp>
        <p:nvSpPr>
          <p:cNvPr id="20" name="TextBox 19"/>
          <p:cNvSpPr txBox="1"/>
          <p:nvPr/>
        </p:nvSpPr>
        <p:spPr>
          <a:xfrm>
            <a:off x="3838687" y="1388623"/>
            <a:ext cx="1904239" cy="461665"/>
          </a:xfrm>
          <a:prstGeom prst="rect">
            <a:avLst/>
          </a:prstGeom>
          <a:noFill/>
        </p:spPr>
        <p:txBody>
          <a:bodyPr wrap="none" rtlCol="0">
            <a:spAutoFit/>
          </a:bodyPr>
          <a:lstStyle/>
          <a:p>
            <a:pPr algn="ctr"/>
            <a:r>
              <a:rPr lang="nl-NL" sz="2400" b="1" dirty="0" smtClean="0"/>
              <a:t>Pre-</a:t>
            </a:r>
            <a:r>
              <a:rPr lang="nl-NL" sz="2400" b="1" dirty="0" err="1" smtClean="0"/>
              <a:t>configure</a:t>
            </a:r>
            <a:endParaRPr lang="nl-NL" sz="2400" b="1" dirty="0"/>
          </a:p>
        </p:txBody>
      </p:sp>
      <p:sp>
        <p:nvSpPr>
          <p:cNvPr id="22" name="TextBox 21"/>
          <p:cNvSpPr txBox="1"/>
          <p:nvPr/>
        </p:nvSpPr>
        <p:spPr>
          <a:xfrm>
            <a:off x="6734080" y="925269"/>
            <a:ext cx="2521117" cy="830997"/>
          </a:xfrm>
          <a:prstGeom prst="rect">
            <a:avLst/>
          </a:prstGeom>
          <a:noFill/>
        </p:spPr>
        <p:txBody>
          <a:bodyPr wrap="square" rtlCol="0">
            <a:spAutoFit/>
          </a:bodyPr>
          <a:lstStyle/>
          <a:p>
            <a:pPr algn="ctr"/>
            <a:r>
              <a:rPr lang="nl-NL" sz="2400" b="1" dirty="0" err="1" smtClean="0"/>
              <a:t>Configure</a:t>
            </a:r>
            <a:r>
              <a:rPr lang="nl-NL" sz="2400" b="1" dirty="0" smtClean="0"/>
              <a:t> &amp;</a:t>
            </a:r>
          </a:p>
          <a:p>
            <a:pPr algn="ctr"/>
            <a:r>
              <a:rPr lang="nl-NL" sz="2400" b="1" dirty="0" err="1" smtClean="0"/>
              <a:t>Use</a:t>
            </a:r>
            <a:r>
              <a:rPr lang="nl-NL" sz="2400" b="1" dirty="0" smtClean="0"/>
              <a:t> Systems</a:t>
            </a:r>
            <a:endParaRPr lang="nl-NL" sz="2400" b="1" dirty="0"/>
          </a:p>
        </p:txBody>
      </p:sp>
      <p:sp>
        <p:nvSpPr>
          <p:cNvPr id="27" name="Rounded Rectangle 26"/>
          <p:cNvSpPr/>
          <p:nvPr/>
        </p:nvSpPr>
        <p:spPr>
          <a:xfrm>
            <a:off x="3366654" y="1507688"/>
            <a:ext cx="432048" cy="334427"/>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31" name="Rounded Rectangle 30"/>
          <p:cNvSpPr/>
          <p:nvPr/>
        </p:nvSpPr>
        <p:spPr>
          <a:xfrm>
            <a:off x="3010438" y="1856179"/>
            <a:ext cx="432048" cy="204251"/>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grpSp>
        <p:nvGrpSpPr>
          <p:cNvPr id="38" name="Group 37"/>
          <p:cNvGrpSpPr/>
          <p:nvPr/>
        </p:nvGrpSpPr>
        <p:grpSpPr>
          <a:xfrm>
            <a:off x="5687918" y="1271742"/>
            <a:ext cx="792088" cy="840985"/>
            <a:chOff x="5724128" y="2472606"/>
            <a:chExt cx="792088" cy="840985"/>
          </a:xfrm>
        </p:grpSpPr>
        <p:sp>
          <p:nvSpPr>
            <p:cNvPr id="34" name="Rounded Rectangle 33"/>
            <p:cNvSpPr/>
            <p:nvPr/>
          </p:nvSpPr>
          <p:spPr>
            <a:xfrm>
              <a:off x="5941711" y="3109340"/>
              <a:ext cx="432048" cy="204251"/>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35" name="Rounded Rectangle 34"/>
            <p:cNvSpPr/>
            <p:nvPr/>
          </p:nvSpPr>
          <p:spPr>
            <a:xfrm>
              <a:off x="5724128" y="2567811"/>
              <a:ext cx="290123" cy="312761"/>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36" name="Rounded Rectangle 35"/>
            <p:cNvSpPr/>
            <p:nvPr/>
          </p:nvSpPr>
          <p:spPr>
            <a:xfrm>
              <a:off x="6193719" y="2472606"/>
              <a:ext cx="322497" cy="383237"/>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cxnSp>
          <p:nvCxnSpPr>
            <p:cNvPr id="14" name="Straight Connector 13"/>
            <p:cNvCxnSpPr>
              <a:stCxn id="35" idx="2"/>
              <a:endCxn id="34" idx="0"/>
            </p:cNvCxnSpPr>
            <p:nvPr/>
          </p:nvCxnSpPr>
          <p:spPr>
            <a:xfrm>
              <a:off x="5869190" y="2880572"/>
              <a:ext cx="288545" cy="228768"/>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a:stCxn id="34" idx="0"/>
              <a:endCxn id="36" idx="2"/>
            </p:cNvCxnSpPr>
            <p:nvPr/>
          </p:nvCxnSpPr>
          <p:spPr>
            <a:xfrm flipV="1">
              <a:off x="6157735" y="2855843"/>
              <a:ext cx="197233" cy="253497"/>
            </a:xfrm>
            <a:prstGeom prst="line">
              <a:avLst/>
            </a:prstGeom>
          </p:spPr>
          <p:style>
            <a:lnRef idx="2">
              <a:schemeClr val="accent1"/>
            </a:lnRef>
            <a:fillRef idx="0">
              <a:schemeClr val="accent1"/>
            </a:fillRef>
            <a:effectRef idx="1">
              <a:schemeClr val="accent1"/>
            </a:effectRef>
            <a:fontRef idx="minor">
              <a:schemeClr val="tx1"/>
            </a:fontRef>
          </p:style>
        </p:cxnSp>
        <p:cxnSp>
          <p:nvCxnSpPr>
            <p:cNvPr id="37" name="Straight Connector 36"/>
            <p:cNvCxnSpPr>
              <a:stCxn id="35" idx="3"/>
              <a:endCxn id="36" idx="1"/>
            </p:cNvCxnSpPr>
            <p:nvPr/>
          </p:nvCxnSpPr>
          <p:spPr>
            <a:xfrm flipV="1">
              <a:off x="6014251" y="2664225"/>
              <a:ext cx="179468" cy="59967"/>
            </a:xfrm>
            <a:prstGeom prst="line">
              <a:avLst/>
            </a:prstGeom>
          </p:spPr>
          <p:style>
            <a:lnRef idx="2">
              <a:schemeClr val="accent1"/>
            </a:lnRef>
            <a:fillRef idx="0">
              <a:schemeClr val="accent1"/>
            </a:fillRef>
            <a:effectRef idx="1">
              <a:schemeClr val="accent1"/>
            </a:effectRef>
            <a:fontRef idx="minor">
              <a:schemeClr val="tx1"/>
            </a:fontRef>
          </p:style>
        </p:cxnSp>
      </p:grpSp>
      <p:sp>
        <p:nvSpPr>
          <p:cNvPr id="45" name="Rounded Rectangle 44"/>
          <p:cNvSpPr/>
          <p:nvPr/>
        </p:nvSpPr>
        <p:spPr>
          <a:xfrm>
            <a:off x="2771800" y="1388307"/>
            <a:ext cx="432048" cy="334427"/>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39" name="Rounded Rectangle 38"/>
          <p:cNvSpPr/>
          <p:nvPr/>
        </p:nvSpPr>
        <p:spPr>
          <a:xfrm>
            <a:off x="341542" y="5589240"/>
            <a:ext cx="8220106" cy="324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2400" b="1" dirty="0" err="1" smtClean="0">
                <a:solidFill>
                  <a:schemeClr val="tx1"/>
                </a:solidFill>
              </a:rPr>
              <a:t>One</a:t>
            </a:r>
            <a:r>
              <a:rPr lang="nl-NL" sz="2400" b="1" dirty="0" smtClean="0">
                <a:solidFill>
                  <a:schemeClr val="tx1"/>
                </a:solidFill>
              </a:rPr>
              <a:t> or more commercial </a:t>
            </a:r>
            <a:r>
              <a:rPr lang="nl-NL" sz="2400" b="1" dirty="0" err="1" smtClean="0">
                <a:solidFill>
                  <a:schemeClr val="tx1"/>
                </a:solidFill>
              </a:rPr>
              <a:t>FIspace</a:t>
            </a:r>
            <a:r>
              <a:rPr lang="nl-NL" sz="2400" b="1" dirty="0" smtClean="0">
                <a:solidFill>
                  <a:schemeClr val="tx1"/>
                </a:solidFill>
              </a:rPr>
              <a:t> Platform(s)</a:t>
            </a:r>
            <a:endParaRPr lang="nl-NL" sz="2400" b="1" dirty="0">
              <a:solidFill>
                <a:schemeClr val="tx1"/>
              </a:solidFill>
            </a:endParaRPr>
          </a:p>
        </p:txBody>
      </p:sp>
      <p:sp>
        <p:nvSpPr>
          <p:cNvPr id="3" name="TextBox 2"/>
          <p:cNvSpPr txBox="1"/>
          <p:nvPr/>
        </p:nvSpPr>
        <p:spPr>
          <a:xfrm>
            <a:off x="404812" y="2627620"/>
            <a:ext cx="1646908" cy="369332"/>
          </a:xfrm>
          <a:prstGeom prst="rect">
            <a:avLst/>
          </a:prstGeom>
          <a:solidFill>
            <a:srgbClr val="FFFF00"/>
          </a:solidFill>
        </p:spPr>
        <p:txBody>
          <a:bodyPr wrap="square" rtlCol="0">
            <a:spAutoFit/>
          </a:bodyPr>
          <a:lstStyle/>
          <a:p>
            <a:r>
              <a:rPr lang="en-GB" dirty="0" smtClean="0"/>
              <a:t>App developer</a:t>
            </a:r>
            <a:endParaRPr lang="en-GB" dirty="0"/>
          </a:p>
        </p:txBody>
      </p:sp>
      <p:sp>
        <p:nvSpPr>
          <p:cNvPr id="52" name="TextBox 51"/>
          <p:cNvSpPr txBox="1"/>
          <p:nvPr/>
        </p:nvSpPr>
        <p:spPr>
          <a:xfrm>
            <a:off x="3464174" y="2627620"/>
            <a:ext cx="2331962" cy="369332"/>
          </a:xfrm>
          <a:prstGeom prst="rect">
            <a:avLst/>
          </a:prstGeom>
          <a:solidFill>
            <a:srgbClr val="FFFF00"/>
          </a:solidFill>
        </p:spPr>
        <p:txBody>
          <a:bodyPr wrap="square" rtlCol="0">
            <a:spAutoFit/>
          </a:bodyPr>
          <a:lstStyle/>
          <a:p>
            <a:r>
              <a:rPr lang="en-GB" dirty="0" smtClean="0"/>
              <a:t>Business Configurator</a:t>
            </a:r>
            <a:endParaRPr lang="en-GB" dirty="0"/>
          </a:p>
        </p:txBody>
      </p:sp>
      <p:sp>
        <p:nvSpPr>
          <p:cNvPr id="53" name="TextBox 52"/>
          <p:cNvSpPr txBox="1"/>
          <p:nvPr/>
        </p:nvSpPr>
        <p:spPr>
          <a:xfrm>
            <a:off x="7298808" y="2602499"/>
            <a:ext cx="1017608" cy="369332"/>
          </a:xfrm>
          <a:prstGeom prst="rect">
            <a:avLst/>
          </a:prstGeom>
          <a:solidFill>
            <a:srgbClr val="FFFF00"/>
          </a:solidFill>
        </p:spPr>
        <p:txBody>
          <a:bodyPr wrap="square" rtlCol="0">
            <a:spAutoFit/>
          </a:bodyPr>
          <a:lstStyle/>
          <a:p>
            <a:r>
              <a:rPr lang="en-GB" dirty="0" smtClean="0"/>
              <a:t>End User</a:t>
            </a:r>
            <a:endParaRPr lang="en-GB" dirty="0"/>
          </a:p>
        </p:txBody>
      </p:sp>
      <p:sp>
        <p:nvSpPr>
          <p:cNvPr id="54" name="Left Arrow 53"/>
          <p:cNvSpPr/>
          <p:nvPr/>
        </p:nvSpPr>
        <p:spPr>
          <a:xfrm rot="16200000">
            <a:off x="115517" y="3933354"/>
            <a:ext cx="2538735" cy="787927"/>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pic>
        <p:nvPicPr>
          <p:cNvPr id="55" name="Picture 4" descr="C:\Users\smet008\AppData\Local\Microsoft\Windows\Temporary Internet Files\Content.IE5\2A1J36QJ\MC900440395[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2905" y="3717032"/>
            <a:ext cx="912940" cy="912940"/>
          </a:xfrm>
          <a:prstGeom prst="rect">
            <a:avLst/>
          </a:prstGeom>
          <a:noFill/>
          <a:extLst>
            <a:ext uri="{909E8E84-426E-40dd-AFC4-6F175D3DCCD1}">
              <a14:hiddenFill xmlns:a14="http://schemas.microsoft.com/office/drawing/2010/main">
                <a:solidFill>
                  <a:srgbClr val="FFFFFF"/>
                </a:solidFill>
              </a14:hiddenFill>
            </a:ext>
          </a:extLst>
        </p:spPr>
      </p:pic>
      <p:sp>
        <p:nvSpPr>
          <p:cNvPr id="56" name="Left Arrow 55"/>
          <p:cNvSpPr/>
          <p:nvPr/>
        </p:nvSpPr>
        <p:spPr>
          <a:xfrm rot="16200000">
            <a:off x="7107518" y="3975546"/>
            <a:ext cx="2555111" cy="582766"/>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5" name="Curved Left Arrow 14"/>
          <p:cNvSpPr/>
          <p:nvPr/>
        </p:nvSpPr>
        <p:spPr>
          <a:xfrm rot="5400000">
            <a:off x="2675395" y="2103733"/>
            <a:ext cx="731520" cy="2639951"/>
          </a:xfrm>
          <a:prstGeom prst="curvedLeftArrow">
            <a:avLst/>
          </a:prstGeom>
          <a:gradFill>
            <a:gsLst>
              <a:gs pos="0">
                <a:srgbClr val="92D050"/>
              </a:gs>
              <a:gs pos="50000">
                <a:srgbClr val="9CB86E"/>
              </a:gs>
              <a:gs pos="100000">
                <a:srgbClr val="156B13"/>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67" name="Curved Left Arrow 66"/>
          <p:cNvSpPr/>
          <p:nvPr/>
        </p:nvSpPr>
        <p:spPr>
          <a:xfrm rot="5400000">
            <a:off x="4538170" y="709351"/>
            <a:ext cx="731520" cy="5272373"/>
          </a:xfrm>
          <a:prstGeom prst="curvedLeftArrow">
            <a:avLst/>
          </a:prstGeom>
          <a:gradFill>
            <a:gsLst>
              <a:gs pos="0">
                <a:srgbClr val="92D050"/>
              </a:gs>
              <a:gs pos="50000">
                <a:srgbClr val="9CB86E"/>
              </a:gs>
              <a:gs pos="100000">
                <a:srgbClr val="156B13"/>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68" name="Left Arrow 67"/>
          <p:cNvSpPr/>
          <p:nvPr/>
        </p:nvSpPr>
        <p:spPr>
          <a:xfrm rot="16200000">
            <a:off x="4098193" y="3867488"/>
            <a:ext cx="2531791" cy="787927"/>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0" name="Left Arrow 69"/>
          <p:cNvSpPr/>
          <p:nvPr/>
        </p:nvSpPr>
        <p:spPr>
          <a:xfrm rot="5400000">
            <a:off x="3852281" y="3462542"/>
            <a:ext cx="1403792" cy="469823"/>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1" name="TextBox 70"/>
          <p:cNvSpPr txBox="1"/>
          <p:nvPr/>
        </p:nvSpPr>
        <p:spPr>
          <a:xfrm>
            <a:off x="3707904" y="4445306"/>
            <a:ext cx="1262221" cy="369332"/>
          </a:xfrm>
          <a:prstGeom prst="rect">
            <a:avLst/>
          </a:prstGeom>
          <a:solidFill>
            <a:srgbClr val="FFFF00"/>
          </a:solidFill>
        </p:spPr>
        <p:txBody>
          <a:bodyPr wrap="square" rtlCol="0">
            <a:spAutoFit/>
          </a:bodyPr>
          <a:lstStyle/>
          <a:p>
            <a:r>
              <a:rPr lang="en-GB" dirty="0" smtClean="0"/>
              <a:t>Advertiser</a:t>
            </a:r>
            <a:endParaRPr lang="en-GB" dirty="0"/>
          </a:p>
        </p:txBody>
      </p:sp>
      <p:sp>
        <p:nvSpPr>
          <p:cNvPr id="72" name="Left Arrow 71"/>
          <p:cNvSpPr/>
          <p:nvPr/>
        </p:nvSpPr>
        <p:spPr>
          <a:xfrm rot="16200000">
            <a:off x="3621369" y="4977957"/>
            <a:ext cx="828602" cy="393963"/>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pic>
        <p:nvPicPr>
          <p:cNvPr id="73" name="Picture 4" descr="C:\Users\smet008\AppData\Local\Microsoft\Windows\Temporary Internet Files\Content.IE5\2A1J36QJ\MC900440395[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35853" y="4083725"/>
            <a:ext cx="456470" cy="456470"/>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4" descr="C:\Users\smet008\AppData\Local\Microsoft\Windows\Temporary Internet Files\Content.IE5\2A1J36QJ\MC900440395[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92571" y="4399348"/>
            <a:ext cx="456470" cy="456470"/>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4" descr="C:\Users\smet008\AppData\Local\Microsoft\Windows\Temporary Internet Files\Content.IE5\2A1J36QJ\MC900440395[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1678" y="3089547"/>
            <a:ext cx="456470" cy="456470"/>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4" descr="C:\Users\smet008\AppData\Local\Microsoft\Windows\Temporary Internet Files\Content.IE5\2A1J36QJ\MC900440395[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11273" y="3195473"/>
            <a:ext cx="456470" cy="456470"/>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4" descr="C:\Users\smet008\AppData\Local\Microsoft\Windows\Temporary Internet Files\Content.IE5\2A1J36QJ\MC900440395[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55172" y="3804981"/>
            <a:ext cx="456470" cy="456470"/>
          </a:xfrm>
          <a:prstGeom prst="rect">
            <a:avLst/>
          </a:prstGeom>
          <a:noFill/>
          <a:extLst>
            <a:ext uri="{909E8E84-426E-40dd-AFC4-6F175D3DCCD1}">
              <a14:hiddenFill xmlns:a14="http://schemas.microsoft.com/office/drawing/2010/main">
                <a:solidFill>
                  <a:srgbClr val="FFFFFF"/>
                </a:solidFill>
              </a14:hiddenFill>
            </a:ext>
          </a:extLst>
        </p:spPr>
      </p:pic>
      <p:pic>
        <p:nvPicPr>
          <p:cNvPr id="78" name="Picture 4" descr="C:\Users\smet008\AppData\Local\Microsoft\Windows\Temporary Internet Files\Content.IE5\2A1J36QJ\MC900440395[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98702" y="4857280"/>
            <a:ext cx="456470" cy="456470"/>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7994638" y="3804981"/>
            <a:ext cx="1149362" cy="369332"/>
          </a:xfrm>
          <a:prstGeom prst="rect">
            <a:avLst/>
          </a:prstGeom>
          <a:solidFill>
            <a:schemeClr val="accent6">
              <a:lumMod val="20000"/>
              <a:lumOff val="80000"/>
            </a:schemeClr>
          </a:solidFill>
        </p:spPr>
        <p:txBody>
          <a:bodyPr wrap="square" rtlCol="0">
            <a:spAutoFit/>
          </a:bodyPr>
          <a:lstStyle/>
          <a:p>
            <a:r>
              <a:rPr lang="en-GB" dirty="0" smtClean="0"/>
              <a:t>Access fee</a:t>
            </a:r>
            <a:endParaRPr lang="en-GB" dirty="0"/>
          </a:p>
        </p:txBody>
      </p:sp>
      <p:sp>
        <p:nvSpPr>
          <p:cNvPr id="79" name="TextBox 78"/>
          <p:cNvSpPr txBox="1"/>
          <p:nvPr/>
        </p:nvSpPr>
        <p:spPr>
          <a:xfrm>
            <a:off x="1192010" y="4671152"/>
            <a:ext cx="942250" cy="369332"/>
          </a:xfrm>
          <a:prstGeom prst="rect">
            <a:avLst/>
          </a:prstGeom>
          <a:solidFill>
            <a:schemeClr val="accent6">
              <a:lumMod val="20000"/>
              <a:lumOff val="80000"/>
            </a:schemeClr>
          </a:solidFill>
        </p:spPr>
        <p:txBody>
          <a:bodyPr wrap="square" rtlCol="0">
            <a:spAutoFit/>
          </a:bodyPr>
          <a:lstStyle/>
          <a:p>
            <a:r>
              <a:rPr lang="en-GB" dirty="0" smtClean="0"/>
              <a:t>Use Fee</a:t>
            </a:r>
            <a:endParaRPr lang="en-GB" dirty="0"/>
          </a:p>
        </p:txBody>
      </p:sp>
      <p:sp>
        <p:nvSpPr>
          <p:cNvPr id="80" name="TextBox 79"/>
          <p:cNvSpPr txBox="1"/>
          <p:nvPr/>
        </p:nvSpPr>
        <p:spPr>
          <a:xfrm>
            <a:off x="5376223" y="4575971"/>
            <a:ext cx="942250" cy="369332"/>
          </a:xfrm>
          <a:prstGeom prst="rect">
            <a:avLst/>
          </a:prstGeom>
          <a:solidFill>
            <a:schemeClr val="accent6">
              <a:lumMod val="20000"/>
              <a:lumOff val="80000"/>
            </a:schemeClr>
          </a:solidFill>
        </p:spPr>
        <p:txBody>
          <a:bodyPr wrap="square" rtlCol="0">
            <a:spAutoFit/>
          </a:bodyPr>
          <a:lstStyle/>
          <a:p>
            <a:r>
              <a:rPr lang="en-GB" dirty="0" smtClean="0"/>
              <a:t>Use Fee</a:t>
            </a:r>
            <a:endParaRPr lang="en-GB" dirty="0"/>
          </a:p>
        </p:txBody>
      </p:sp>
      <p:sp>
        <p:nvSpPr>
          <p:cNvPr id="82" name="TextBox 81"/>
          <p:cNvSpPr txBox="1"/>
          <p:nvPr/>
        </p:nvSpPr>
        <p:spPr>
          <a:xfrm>
            <a:off x="5916825" y="2936412"/>
            <a:ext cx="1623292" cy="646331"/>
          </a:xfrm>
          <a:prstGeom prst="rect">
            <a:avLst/>
          </a:prstGeom>
          <a:solidFill>
            <a:schemeClr val="accent6">
              <a:lumMod val="20000"/>
              <a:lumOff val="80000"/>
            </a:schemeClr>
          </a:solidFill>
        </p:spPr>
        <p:txBody>
          <a:bodyPr wrap="square" rtlCol="0">
            <a:spAutoFit/>
          </a:bodyPr>
          <a:lstStyle/>
          <a:p>
            <a:r>
              <a:rPr lang="en-GB" dirty="0" smtClean="0"/>
              <a:t>Access fee (</a:t>
            </a:r>
            <a:r>
              <a:rPr lang="en-GB" dirty="0"/>
              <a:t>e.g. </a:t>
            </a:r>
            <a:r>
              <a:rPr lang="en-GB" dirty="0" err="1"/>
              <a:t>CargoSwApp</a:t>
            </a:r>
            <a:r>
              <a:rPr lang="en-GB" dirty="0" smtClean="0"/>
              <a:t>)</a:t>
            </a:r>
            <a:endParaRPr lang="en-GB" dirty="0"/>
          </a:p>
        </p:txBody>
      </p:sp>
      <p:sp>
        <p:nvSpPr>
          <p:cNvPr id="69" name="Curved Left Arrow 68"/>
          <p:cNvSpPr/>
          <p:nvPr/>
        </p:nvSpPr>
        <p:spPr>
          <a:xfrm rot="5400000">
            <a:off x="6273815" y="2366122"/>
            <a:ext cx="365761" cy="1537558"/>
          </a:xfrm>
          <a:prstGeom prst="curvedLeftArrow">
            <a:avLst/>
          </a:prstGeom>
          <a:gradFill>
            <a:gsLst>
              <a:gs pos="0">
                <a:srgbClr val="92D050"/>
              </a:gs>
              <a:gs pos="50000">
                <a:srgbClr val="9CB86E"/>
              </a:gs>
              <a:gs pos="100000">
                <a:srgbClr val="156B13"/>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83" name="TextBox 82"/>
          <p:cNvSpPr txBox="1"/>
          <p:nvPr/>
        </p:nvSpPr>
        <p:spPr>
          <a:xfrm>
            <a:off x="5724128" y="3663884"/>
            <a:ext cx="2126316" cy="646331"/>
          </a:xfrm>
          <a:prstGeom prst="rect">
            <a:avLst/>
          </a:prstGeom>
          <a:solidFill>
            <a:schemeClr val="accent6">
              <a:lumMod val="20000"/>
              <a:lumOff val="80000"/>
            </a:schemeClr>
          </a:solidFill>
        </p:spPr>
        <p:txBody>
          <a:bodyPr wrap="square" rtlCol="0">
            <a:spAutoFit/>
          </a:bodyPr>
          <a:lstStyle/>
          <a:p>
            <a:r>
              <a:rPr lang="en-GB" dirty="0" smtClean="0"/>
              <a:t>Pay for app use (e.g. Spraying Advice)</a:t>
            </a:r>
            <a:endParaRPr lang="en-GB" dirty="0"/>
          </a:p>
        </p:txBody>
      </p:sp>
      <p:sp>
        <p:nvSpPr>
          <p:cNvPr id="84" name="TextBox 83"/>
          <p:cNvSpPr txBox="1"/>
          <p:nvPr/>
        </p:nvSpPr>
        <p:spPr>
          <a:xfrm>
            <a:off x="1843808" y="3816284"/>
            <a:ext cx="1782065" cy="369332"/>
          </a:xfrm>
          <a:prstGeom prst="rect">
            <a:avLst/>
          </a:prstGeom>
          <a:solidFill>
            <a:schemeClr val="accent6">
              <a:lumMod val="20000"/>
              <a:lumOff val="80000"/>
            </a:schemeClr>
          </a:solidFill>
        </p:spPr>
        <p:txBody>
          <a:bodyPr wrap="square" rtlCol="0">
            <a:spAutoFit/>
          </a:bodyPr>
          <a:lstStyle/>
          <a:p>
            <a:r>
              <a:rPr lang="en-GB" dirty="0" smtClean="0"/>
              <a:t>Sponsored app</a:t>
            </a:r>
            <a:endParaRPr lang="en-GB" dirty="0"/>
          </a:p>
        </p:txBody>
      </p:sp>
      <p:sp>
        <p:nvSpPr>
          <p:cNvPr id="32" name="Curved Up Arrow 31"/>
          <p:cNvSpPr/>
          <p:nvPr/>
        </p:nvSpPr>
        <p:spPr>
          <a:xfrm rot="14125724">
            <a:off x="2132376" y="3129273"/>
            <a:ext cx="2436230" cy="467413"/>
          </a:xfrm>
          <a:prstGeom prst="curvedUpArrow">
            <a:avLst>
              <a:gd name="adj1" fmla="val 25000"/>
              <a:gd name="adj2" fmla="val 50000"/>
              <a:gd name="adj3" fmla="val 34732"/>
            </a:avLst>
          </a:prstGeom>
          <a:gradFill>
            <a:gsLst>
              <a:gs pos="0">
                <a:srgbClr val="DDEBCF"/>
              </a:gs>
              <a:gs pos="50000">
                <a:srgbClr val="9CB86E"/>
              </a:gs>
              <a:gs pos="100000">
                <a:srgbClr val="156B13"/>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pic>
        <p:nvPicPr>
          <p:cNvPr id="85" name="Picture 4" descr="C:\Users\smet008\AppData\Local\Microsoft\Windows\Temporary Internet Files\Content.IE5\2A1J36QJ\MC900440395[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07904" y="3855490"/>
            <a:ext cx="456470" cy="456470"/>
          </a:xfrm>
          <a:prstGeom prst="rect">
            <a:avLst/>
          </a:prstGeom>
          <a:noFill/>
          <a:extLst>
            <a:ext uri="{909E8E84-426E-40dd-AFC4-6F175D3DCCD1}">
              <a14:hiddenFill xmlns:a14="http://schemas.microsoft.com/office/drawing/2010/main">
                <a:solidFill>
                  <a:srgbClr val="FFFFFF"/>
                </a:solidFill>
              </a14:hiddenFill>
            </a:ext>
          </a:extLst>
        </p:spPr>
      </p:pic>
      <p:sp>
        <p:nvSpPr>
          <p:cNvPr id="86" name="Left Arrow 85"/>
          <p:cNvSpPr/>
          <p:nvPr/>
        </p:nvSpPr>
        <p:spPr>
          <a:xfrm rot="18921814">
            <a:off x="385547" y="3211659"/>
            <a:ext cx="828602" cy="393963"/>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pic>
        <p:nvPicPr>
          <p:cNvPr id="41" name="Picture 4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6200000">
            <a:off x="-297298" y="4317611"/>
            <a:ext cx="1500792" cy="445167"/>
          </a:xfrm>
          <a:prstGeom prst="rect">
            <a:avLst/>
          </a:prstGeom>
        </p:spPr>
      </p:pic>
      <p:sp>
        <p:nvSpPr>
          <p:cNvPr id="57" name="Rounded Rectangle 56"/>
          <p:cNvSpPr/>
          <p:nvPr/>
        </p:nvSpPr>
        <p:spPr>
          <a:xfrm>
            <a:off x="341542" y="6525344"/>
            <a:ext cx="8220106" cy="32119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2400" b="1" dirty="0" smtClean="0">
                <a:solidFill>
                  <a:schemeClr val="tx1"/>
                </a:solidFill>
              </a:rPr>
              <a:t>FIspace Foundation</a:t>
            </a:r>
            <a:endParaRPr lang="nl-NL" sz="2400" b="1" dirty="0">
              <a:solidFill>
                <a:schemeClr val="tx1"/>
              </a:solidFill>
            </a:endParaRPr>
          </a:p>
        </p:txBody>
      </p:sp>
      <p:sp>
        <p:nvSpPr>
          <p:cNvPr id="58" name="Left Arrow 57"/>
          <p:cNvSpPr/>
          <p:nvPr/>
        </p:nvSpPr>
        <p:spPr>
          <a:xfrm rot="16200000">
            <a:off x="4288388" y="6031562"/>
            <a:ext cx="593600" cy="393963"/>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pic>
        <p:nvPicPr>
          <p:cNvPr id="59" name="Picture 4" descr="C:\Users\smet008\AppData\Local\Microsoft\Windows\Temporary Internet Files\Content.IE5\2A1J36QJ\MC900440395[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6452" y="5931744"/>
            <a:ext cx="456470" cy="4564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741885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FIspace-PowerPoint-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FIspace-PowerPoint-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FIspace-PowerPoint-Template</Template>
  <TotalTime>1058</TotalTime>
  <Words>813</Words>
  <Application>Microsoft Macintosh PowerPoint</Application>
  <PresentationFormat>On-screen Show (4:3)</PresentationFormat>
  <Paragraphs>176</Paragraphs>
  <Slides>16</Slides>
  <Notes>6</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FIspace-PowerPoint-Template</vt:lpstr>
      <vt:lpstr>2_FIspace-PowerPoint-Template</vt:lpstr>
      <vt:lpstr>The FIspace Foundation</vt:lpstr>
      <vt:lpstr>What do we have?</vt:lpstr>
      <vt:lpstr>How de we organize?</vt:lpstr>
      <vt:lpstr>Envisaged governance structure</vt:lpstr>
      <vt:lpstr>Objective of Foundation:  Guarantee that the instances are:</vt:lpstr>
      <vt:lpstr>Activities of the Foundation</vt:lpstr>
      <vt:lpstr>Roadmap</vt:lpstr>
      <vt:lpstr>Questions?</vt:lpstr>
      <vt:lpstr>Potential revenue streams</vt:lpstr>
      <vt:lpstr>FIspace Knowledge Transfer Components (Functional view)</vt:lpstr>
      <vt:lpstr>FIspace Knowledge Transfer Components (Tools view)</vt:lpstr>
      <vt:lpstr>Why a Foundation?</vt:lpstr>
      <vt:lpstr>Balance in the Foundation</vt:lpstr>
      <vt:lpstr>How to set up the Foundation</vt:lpstr>
      <vt:lpstr>Next Steps</vt:lpstr>
      <vt:lpstr>Thanks for your attention!</vt:lpstr>
    </vt:vector>
  </TitlesOfParts>
  <Company>Wageningen UR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Future Internet Business Collaboration Networks in Agri-Food, Transport &amp; Logistics</dc:title>
  <dc:creator>Sjaak Wolfert</dc:creator>
  <cp:keywords>FIspace</cp:keywords>
  <cp:lastModifiedBy>Heritiana Ranaivoson</cp:lastModifiedBy>
  <cp:revision>47</cp:revision>
  <dcterms:created xsi:type="dcterms:W3CDTF">2013-05-21T17:05:38Z</dcterms:created>
  <dcterms:modified xsi:type="dcterms:W3CDTF">2015-04-16T07:24:45Z</dcterms:modified>
  <cp:category>Presentation</cp:category>
</cp:coreProperties>
</file>